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1"/>
  </p:notesMasterIdLst>
  <p:sldIdLst>
    <p:sldId id="256" r:id="rId2"/>
    <p:sldId id="258" r:id="rId3"/>
    <p:sldId id="259" r:id="rId4"/>
    <p:sldId id="300" r:id="rId5"/>
    <p:sldId id="301" r:id="rId6"/>
    <p:sldId id="297" r:id="rId7"/>
    <p:sldId id="302" r:id="rId8"/>
    <p:sldId id="303" r:id="rId9"/>
    <p:sldId id="304" r:id="rId10"/>
    <p:sldId id="298" r:id="rId11"/>
    <p:sldId id="305" r:id="rId12"/>
    <p:sldId id="306" r:id="rId13"/>
    <p:sldId id="307" r:id="rId14"/>
    <p:sldId id="308" r:id="rId15"/>
    <p:sldId id="310" r:id="rId16"/>
    <p:sldId id="309" r:id="rId17"/>
    <p:sldId id="263" r:id="rId18"/>
    <p:sldId id="264" r:id="rId19"/>
    <p:sldId id="299" r:id="rId20"/>
    <p:sldId id="311" r:id="rId21"/>
    <p:sldId id="312" r:id="rId22"/>
    <p:sldId id="313" r:id="rId23"/>
    <p:sldId id="314" r:id="rId24"/>
    <p:sldId id="315" r:id="rId25"/>
    <p:sldId id="316" r:id="rId26"/>
    <p:sldId id="317" r:id="rId27"/>
    <p:sldId id="318" r:id="rId28"/>
    <p:sldId id="319" r:id="rId29"/>
    <p:sldId id="275" r:id="rId30"/>
  </p:sldIdLst>
  <p:sldSz cx="9144000" cy="5143500" type="screen16x9"/>
  <p:notesSz cx="6858000" cy="9144000"/>
  <p:embeddedFontLst>
    <p:embeddedFont>
      <p:font typeface="Antic Didone" panose="020B0604020202020204" charset="0"/>
      <p:regular r:id="rId32"/>
    </p:embeddedFont>
    <p:embeddedFont>
      <p:font typeface="Assistant" pitchFamily="2" charset="-79"/>
      <p:regular r:id="rId33"/>
      <p:bold r:id="rId34"/>
    </p:embeddedFont>
    <p:embeddedFont>
      <p:font typeface="Bebas Neue" panose="020B0606020202050201" pitchFamily="34" charset="0"/>
      <p:regular r:id="rId35"/>
    </p:embeddedFont>
    <p:embeddedFont>
      <p:font typeface="Book Antiqua" panose="02040602050305030304" pitchFamily="18" charset="0"/>
      <p:regular r:id="rId36"/>
      <p:bold r:id="rId37"/>
      <p:italic r:id="rId38"/>
      <p:boldItalic r:id="rId39"/>
    </p:embeddedFont>
    <p:embeddedFont>
      <p:font typeface="Raleway"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CEF8"/>
    <a:srgbClr val="777777"/>
    <a:srgbClr val="AAA1A0"/>
    <a:srgbClr val="F4EF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AB72A6-302F-4B71-AEA5-C58B90E810CB}" v="103" dt="2023-06-08T15:23:47.423"/>
  </p1510:revLst>
</p1510:revInfo>
</file>

<file path=ppt/tableStyles.xml><?xml version="1.0" encoding="utf-8"?>
<a:tblStyleLst xmlns:a="http://schemas.openxmlformats.org/drawingml/2006/main" def="{D7DF64AD-6AE6-46B5-80B0-D903795208FB}">
  <a:tblStyle styleId="{D7DF64AD-6AE6-46B5-80B0-D903795208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219ACF-1B5B-45FE-9340-2C67AB87A26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60"/>
  </p:normalViewPr>
  <p:slideViewPr>
    <p:cSldViewPr snapToGrid="0">
      <p:cViewPr varScale="1">
        <p:scale>
          <a:sx n="78" d="100"/>
          <a:sy n="78" d="100"/>
        </p:scale>
        <p:origin x="8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ius Khoo" userId="24ec1d3e4a13f15f" providerId="LiveId" clId="{F9AB72A6-302F-4B71-AEA5-C58B90E810CB}"/>
    <pc:docChg chg="undo redo custSel addSld delSld modSld sldOrd addMainMaster delMainMaster">
      <pc:chgData name="Darius Khoo" userId="24ec1d3e4a13f15f" providerId="LiveId" clId="{F9AB72A6-302F-4B71-AEA5-C58B90E810CB}" dt="2023-06-08T15:26:18.125" v="10052" actId="122"/>
      <pc:docMkLst>
        <pc:docMk/>
      </pc:docMkLst>
      <pc:sldChg chg="modSp mod">
        <pc:chgData name="Darius Khoo" userId="24ec1d3e4a13f15f" providerId="LiveId" clId="{F9AB72A6-302F-4B71-AEA5-C58B90E810CB}" dt="2023-06-08T08:38:03.539" v="22" actId="255"/>
        <pc:sldMkLst>
          <pc:docMk/>
          <pc:sldMk cId="0" sldId="256"/>
        </pc:sldMkLst>
        <pc:spChg chg="mod">
          <ac:chgData name="Darius Khoo" userId="24ec1d3e4a13f15f" providerId="LiveId" clId="{F9AB72A6-302F-4B71-AEA5-C58B90E810CB}" dt="2023-06-08T08:37:37.242" v="10" actId="20577"/>
          <ac:spMkLst>
            <pc:docMk/>
            <pc:sldMk cId="0" sldId="256"/>
            <ac:spMk id="517" creationId="{00000000-0000-0000-0000-000000000000}"/>
          </ac:spMkLst>
        </pc:spChg>
        <pc:spChg chg="mod">
          <ac:chgData name="Darius Khoo" userId="24ec1d3e4a13f15f" providerId="LiveId" clId="{F9AB72A6-302F-4B71-AEA5-C58B90E810CB}" dt="2023-06-08T08:38:03.539" v="22" actId="255"/>
          <ac:spMkLst>
            <pc:docMk/>
            <pc:sldMk cId="0" sldId="256"/>
            <ac:spMk id="518" creationId="{00000000-0000-0000-0000-000000000000}"/>
          </ac:spMkLst>
        </pc:spChg>
      </pc:sldChg>
      <pc:sldChg chg="del">
        <pc:chgData name="Darius Khoo" userId="24ec1d3e4a13f15f" providerId="LiveId" clId="{F9AB72A6-302F-4B71-AEA5-C58B90E810CB}" dt="2023-06-08T08:37:14.891" v="0" actId="47"/>
        <pc:sldMkLst>
          <pc:docMk/>
          <pc:sldMk cId="0" sldId="257"/>
        </pc:sldMkLst>
      </pc:sldChg>
      <pc:sldChg chg="addSp delSp modSp mod">
        <pc:chgData name="Darius Khoo" userId="24ec1d3e4a13f15f" providerId="LiveId" clId="{F9AB72A6-302F-4B71-AEA5-C58B90E810CB}" dt="2023-06-08T08:39:53.622" v="114" actId="14100"/>
        <pc:sldMkLst>
          <pc:docMk/>
          <pc:sldMk cId="0" sldId="258"/>
        </pc:sldMkLst>
        <pc:spChg chg="add del mod">
          <ac:chgData name="Darius Khoo" userId="24ec1d3e4a13f15f" providerId="LiveId" clId="{F9AB72A6-302F-4B71-AEA5-C58B90E810CB}" dt="2023-06-08T08:38:15.730" v="24" actId="478"/>
          <ac:spMkLst>
            <pc:docMk/>
            <pc:sldMk cId="0" sldId="258"/>
            <ac:spMk id="3" creationId="{4CC1B7BF-83C4-3507-6066-EB8595EA6092}"/>
          </ac:spMkLst>
        </pc:spChg>
        <pc:spChg chg="add del mod">
          <ac:chgData name="Darius Khoo" userId="24ec1d3e4a13f15f" providerId="LiveId" clId="{F9AB72A6-302F-4B71-AEA5-C58B90E810CB}" dt="2023-06-08T08:38:19.096" v="26" actId="478"/>
          <ac:spMkLst>
            <pc:docMk/>
            <pc:sldMk cId="0" sldId="258"/>
            <ac:spMk id="5" creationId="{F9DE8A2A-D863-21CF-92AB-3C1EB49FFBDB}"/>
          </ac:spMkLst>
        </pc:spChg>
        <pc:spChg chg="add del mod">
          <ac:chgData name="Darius Khoo" userId="24ec1d3e4a13f15f" providerId="LiveId" clId="{F9AB72A6-302F-4B71-AEA5-C58B90E810CB}" dt="2023-06-08T08:38:22.852" v="28" actId="478"/>
          <ac:spMkLst>
            <pc:docMk/>
            <pc:sldMk cId="0" sldId="258"/>
            <ac:spMk id="7" creationId="{0F579912-567F-F760-2D1F-DC403DEAE916}"/>
          </ac:spMkLst>
        </pc:spChg>
        <pc:spChg chg="add del mod">
          <ac:chgData name="Darius Khoo" userId="24ec1d3e4a13f15f" providerId="LiveId" clId="{F9AB72A6-302F-4B71-AEA5-C58B90E810CB}" dt="2023-06-08T08:38:24.744" v="30" actId="478"/>
          <ac:spMkLst>
            <pc:docMk/>
            <pc:sldMk cId="0" sldId="258"/>
            <ac:spMk id="9" creationId="{51433871-A9C7-F429-C9B7-9A0BCEFC60F8}"/>
          </ac:spMkLst>
        </pc:spChg>
        <pc:spChg chg="mod">
          <ac:chgData name="Darius Khoo" userId="24ec1d3e4a13f15f" providerId="LiveId" clId="{F9AB72A6-302F-4B71-AEA5-C58B90E810CB}" dt="2023-06-08T08:39:34.297" v="76" actId="1076"/>
          <ac:spMkLst>
            <pc:docMk/>
            <pc:sldMk cId="0" sldId="258"/>
            <ac:spMk id="532" creationId="{00000000-0000-0000-0000-000000000000}"/>
          </ac:spMkLst>
        </pc:spChg>
        <pc:spChg chg="mod">
          <ac:chgData name="Darius Khoo" userId="24ec1d3e4a13f15f" providerId="LiveId" clId="{F9AB72A6-302F-4B71-AEA5-C58B90E810CB}" dt="2023-06-08T08:39:43.199" v="92" actId="20577"/>
          <ac:spMkLst>
            <pc:docMk/>
            <pc:sldMk cId="0" sldId="258"/>
            <ac:spMk id="533" creationId="{00000000-0000-0000-0000-000000000000}"/>
          </ac:spMkLst>
        </pc:spChg>
        <pc:spChg chg="del">
          <ac:chgData name="Darius Khoo" userId="24ec1d3e4a13f15f" providerId="LiveId" clId="{F9AB72A6-302F-4B71-AEA5-C58B90E810CB}" dt="2023-06-08T08:38:24.180" v="29" actId="478"/>
          <ac:spMkLst>
            <pc:docMk/>
            <pc:sldMk cId="0" sldId="258"/>
            <ac:spMk id="534" creationId="{00000000-0000-0000-0000-000000000000}"/>
          </ac:spMkLst>
        </pc:spChg>
        <pc:spChg chg="mod">
          <ac:chgData name="Darius Khoo" userId="24ec1d3e4a13f15f" providerId="LiveId" clId="{F9AB72A6-302F-4B71-AEA5-C58B90E810CB}" dt="2023-06-08T08:38:53.554" v="36" actId="1076"/>
          <ac:spMkLst>
            <pc:docMk/>
            <pc:sldMk cId="0" sldId="258"/>
            <ac:spMk id="536" creationId="{00000000-0000-0000-0000-000000000000}"/>
          </ac:spMkLst>
        </pc:spChg>
        <pc:spChg chg="mod">
          <ac:chgData name="Darius Khoo" userId="24ec1d3e4a13f15f" providerId="LiveId" clId="{F9AB72A6-302F-4B71-AEA5-C58B90E810CB}" dt="2023-06-08T08:39:08.480" v="43" actId="20577"/>
          <ac:spMkLst>
            <pc:docMk/>
            <pc:sldMk cId="0" sldId="258"/>
            <ac:spMk id="537" creationId="{00000000-0000-0000-0000-000000000000}"/>
          </ac:spMkLst>
        </pc:spChg>
        <pc:spChg chg="mod">
          <ac:chgData name="Darius Khoo" userId="24ec1d3e4a13f15f" providerId="LiveId" clId="{F9AB72A6-302F-4B71-AEA5-C58B90E810CB}" dt="2023-06-08T08:39:10.496" v="45" actId="20577"/>
          <ac:spMkLst>
            <pc:docMk/>
            <pc:sldMk cId="0" sldId="258"/>
            <ac:spMk id="538" creationId="{00000000-0000-0000-0000-000000000000}"/>
          </ac:spMkLst>
        </pc:spChg>
        <pc:spChg chg="mod">
          <ac:chgData name="Darius Khoo" userId="24ec1d3e4a13f15f" providerId="LiveId" clId="{F9AB72A6-302F-4B71-AEA5-C58B90E810CB}" dt="2023-06-08T08:39:13.324" v="47" actId="20577"/>
          <ac:spMkLst>
            <pc:docMk/>
            <pc:sldMk cId="0" sldId="258"/>
            <ac:spMk id="539" creationId="{00000000-0000-0000-0000-000000000000}"/>
          </ac:spMkLst>
        </pc:spChg>
        <pc:spChg chg="del">
          <ac:chgData name="Darius Khoo" userId="24ec1d3e4a13f15f" providerId="LiveId" clId="{F9AB72A6-302F-4B71-AEA5-C58B90E810CB}" dt="2023-06-08T08:38:14.167" v="23" actId="478"/>
          <ac:spMkLst>
            <pc:docMk/>
            <pc:sldMk cId="0" sldId="258"/>
            <ac:spMk id="540" creationId="{00000000-0000-0000-0000-000000000000}"/>
          </ac:spMkLst>
        </pc:spChg>
        <pc:spChg chg="del">
          <ac:chgData name="Darius Khoo" userId="24ec1d3e4a13f15f" providerId="LiveId" clId="{F9AB72A6-302F-4B71-AEA5-C58B90E810CB}" dt="2023-06-08T08:38:17.599" v="25" actId="478"/>
          <ac:spMkLst>
            <pc:docMk/>
            <pc:sldMk cId="0" sldId="258"/>
            <ac:spMk id="541" creationId="{00000000-0000-0000-0000-000000000000}"/>
          </ac:spMkLst>
        </pc:spChg>
        <pc:spChg chg="mod">
          <ac:chgData name="Darius Khoo" userId="24ec1d3e4a13f15f" providerId="LiveId" clId="{F9AB72A6-302F-4B71-AEA5-C58B90E810CB}" dt="2023-06-08T08:39:30.188" v="75" actId="14100"/>
          <ac:spMkLst>
            <pc:docMk/>
            <pc:sldMk cId="0" sldId="258"/>
            <ac:spMk id="542" creationId="{00000000-0000-0000-0000-000000000000}"/>
          </ac:spMkLst>
        </pc:spChg>
        <pc:spChg chg="mod">
          <ac:chgData name="Darius Khoo" userId="24ec1d3e4a13f15f" providerId="LiveId" clId="{F9AB72A6-302F-4B71-AEA5-C58B90E810CB}" dt="2023-06-08T08:39:53.622" v="114" actId="14100"/>
          <ac:spMkLst>
            <pc:docMk/>
            <pc:sldMk cId="0" sldId="258"/>
            <ac:spMk id="543" creationId="{00000000-0000-0000-0000-000000000000}"/>
          </ac:spMkLst>
        </pc:spChg>
        <pc:spChg chg="del">
          <ac:chgData name="Darius Khoo" userId="24ec1d3e4a13f15f" providerId="LiveId" clId="{F9AB72A6-302F-4B71-AEA5-C58B90E810CB}" dt="2023-06-08T08:38:20.451" v="27" actId="478"/>
          <ac:spMkLst>
            <pc:docMk/>
            <pc:sldMk cId="0" sldId="258"/>
            <ac:spMk id="544" creationId="{00000000-0000-0000-0000-000000000000}"/>
          </ac:spMkLst>
        </pc:spChg>
      </pc:sldChg>
      <pc:sldChg chg="modSp mod">
        <pc:chgData name="Darius Khoo" userId="24ec1d3e4a13f15f" providerId="LiveId" clId="{F9AB72A6-302F-4B71-AEA5-C58B90E810CB}" dt="2023-06-08T08:40:25.029" v="153" actId="255"/>
        <pc:sldMkLst>
          <pc:docMk/>
          <pc:sldMk cId="0" sldId="259"/>
        </pc:sldMkLst>
        <pc:spChg chg="mod">
          <ac:chgData name="Darius Khoo" userId="24ec1d3e4a13f15f" providerId="LiveId" clId="{F9AB72A6-302F-4B71-AEA5-C58B90E810CB}" dt="2023-06-08T08:40:25.029" v="153" actId="255"/>
          <ac:spMkLst>
            <pc:docMk/>
            <pc:sldMk cId="0" sldId="259"/>
            <ac:spMk id="550" creationId="{00000000-0000-0000-0000-000000000000}"/>
          </ac:spMkLst>
        </pc:spChg>
      </pc:sldChg>
      <pc:sldChg chg="del">
        <pc:chgData name="Darius Khoo" userId="24ec1d3e4a13f15f" providerId="LiveId" clId="{F9AB72A6-302F-4B71-AEA5-C58B90E810CB}" dt="2023-06-08T08:40:34.818" v="154" actId="47"/>
        <pc:sldMkLst>
          <pc:docMk/>
          <pc:sldMk cId="0" sldId="260"/>
        </pc:sldMkLst>
      </pc:sldChg>
      <pc:sldChg chg="del ord">
        <pc:chgData name="Darius Khoo" userId="24ec1d3e4a13f15f" providerId="LiveId" clId="{F9AB72A6-302F-4B71-AEA5-C58B90E810CB}" dt="2023-06-08T15:20:14.585" v="9562" actId="47"/>
        <pc:sldMkLst>
          <pc:docMk/>
          <pc:sldMk cId="0" sldId="261"/>
        </pc:sldMkLst>
      </pc:sldChg>
      <pc:sldChg chg="del">
        <pc:chgData name="Darius Khoo" userId="24ec1d3e4a13f15f" providerId="LiveId" clId="{F9AB72A6-302F-4B71-AEA5-C58B90E810CB}" dt="2023-06-08T08:40:37.604" v="155" actId="47"/>
        <pc:sldMkLst>
          <pc:docMk/>
          <pc:sldMk cId="0" sldId="262"/>
        </pc:sldMkLst>
      </pc:sldChg>
      <pc:sldChg chg="ord">
        <pc:chgData name="Darius Khoo" userId="24ec1d3e4a13f15f" providerId="LiveId" clId="{F9AB72A6-302F-4B71-AEA5-C58B90E810CB}" dt="2023-06-08T09:43:34.212" v="1065"/>
        <pc:sldMkLst>
          <pc:docMk/>
          <pc:sldMk cId="0" sldId="263"/>
        </pc:sldMkLst>
      </pc:sldChg>
      <pc:sldChg chg="del">
        <pc:chgData name="Darius Khoo" userId="24ec1d3e4a13f15f" providerId="LiveId" clId="{F9AB72A6-302F-4B71-AEA5-C58B90E810CB}" dt="2023-06-08T08:40:42.316" v="156" actId="47"/>
        <pc:sldMkLst>
          <pc:docMk/>
          <pc:sldMk cId="0" sldId="265"/>
        </pc:sldMkLst>
      </pc:sldChg>
      <pc:sldChg chg="del">
        <pc:chgData name="Darius Khoo" userId="24ec1d3e4a13f15f" providerId="LiveId" clId="{F9AB72A6-302F-4B71-AEA5-C58B90E810CB}" dt="2023-06-08T08:40:43.921" v="157" actId="47"/>
        <pc:sldMkLst>
          <pc:docMk/>
          <pc:sldMk cId="0" sldId="266"/>
        </pc:sldMkLst>
      </pc:sldChg>
      <pc:sldChg chg="del">
        <pc:chgData name="Darius Khoo" userId="24ec1d3e4a13f15f" providerId="LiveId" clId="{F9AB72A6-302F-4B71-AEA5-C58B90E810CB}" dt="2023-06-08T08:40:51.742" v="158" actId="47"/>
        <pc:sldMkLst>
          <pc:docMk/>
          <pc:sldMk cId="0" sldId="267"/>
        </pc:sldMkLst>
      </pc:sldChg>
      <pc:sldChg chg="del">
        <pc:chgData name="Darius Khoo" userId="24ec1d3e4a13f15f" providerId="LiveId" clId="{F9AB72A6-302F-4B71-AEA5-C58B90E810CB}" dt="2023-06-08T08:40:54.051" v="159" actId="47"/>
        <pc:sldMkLst>
          <pc:docMk/>
          <pc:sldMk cId="0" sldId="268"/>
        </pc:sldMkLst>
      </pc:sldChg>
      <pc:sldChg chg="del">
        <pc:chgData name="Darius Khoo" userId="24ec1d3e4a13f15f" providerId="LiveId" clId="{F9AB72A6-302F-4B71-AEA5-C58B90E810CB}" dt="2023-06-08T08:40:55.882" v="160" actId="47"/>
        <pc:sldMkLst>
          <pc:docMk/>
          <pc:sldMk cId="0" sldId="269"/>
        </pc:sldMkLst>
      </pc:sldChg>
      <pc:sldChg chg="del">
        <pc:chgData name="Darius Khoo" userId="24ec1d3e4a13f15f" providerId="LiveId" clId="{F9AB72A6-302F-4B71-AEA5-C58B90E810CB}" dt="2023-06-08T08:40:57.281" v="161" actId="47"/>
        <pc:sldMkLst>
          <pc:docMk/>
          <pc:sldMk cId="0" sldId="270"/>
        </pc:sldMkLst>
      </pc:sldChg>
      <pc:sldChg chg="del">
        <pc:chgData name="Darius Khoo" userId="24ec1d3e4a13f15f" providerId="LiveId" clId="{F9AB72A6-302F-4B71-AEA5-C58B90E810CB}" dt="2023-06-08T08:40:58.341" v="162" actId="47"/>
        <pc:sldMkLst>
          <pc:docMk/>
          <pc:sldMk cId="0" sldId="271"/>
        </pc:sldMkLst>
      </pc:sldChg>
      <pc:sldChg chg="del">
        <pc:chgData name="Darius Khoo" userId="24ec1d3e4a13f15f" providerId="LiveId" clId="{F9AB72A6-302F-4B71-AEA5-C58B90E810CB}" dt="2023-06-08T08:40:59.590" v="163" actId="47"/>
        <pc:sldMkLst>
          <pc:docMk/>
          <pc:sldMk cId="0" sldId="272"/>
        </pc:sldMkLst>
      </pc:sldChg>
      <pc:sldChg chg="del">
        <pc:chgData name="Darius Khoo" userId="24ec1d3e4a13f15f" providerId="LiveId" clId="{F9AB72A6-302F-4B71-AEA5-C58B90E810CB}" dt="2023-06-08T08:41:00.756" v="164" actId="47"/>
        <pc:sldMkLst>
          <pc:docMk/>
          <pc:sldMk cId="0" sldId="273"/>
        </pc:sldMkLst>
      </pc:sldChg>
      <pc:sldChg chg="del">
        <pc:chgData name="Darius Khoo" userId="24ec1d3e4a13f15f" providerId="LiveId" clId="{F9AB72A6-302F-4B71-AEA5-C58B90E810CB}" dt="2023-06-08T08:41:02.188" v="165" actId="47"/>
        <pc:sldMkLst>
          <pc:docMk/>
          <pc:sldMk cId="0" sldId="274"/>
        </pc:sldMkLst>
      </pc:sldChg>
      <pc:sldChg chg="modSp add del mod">
        <pc:chgData name="Darius Khoo" userId="24ec1d3e4a13f15f" providerId="LiveId" clId="{F9AB72A6-302F-4B71-AEA5-C58B90E810CB}" dt="2023-06-08T15:23:52.847" v="9641" actId="20577"/>
        <pc:sldMkLst>
          <pc:docMk/>
          <pc:sldMk cId="0" sldId="275"/>
        </pc:sldMkLst>
        <pc:spChg chg="mod">
          <ac:chgData name="Darius Khoo" userId="24ec1d3e4a13f15f" providerId="LiveId" clId="{F9AB72A6-302F-4B71-AEA5-C58B90E810CB}" dt="2023-06-08T15:23:52.847" v="9641" actId="20577"/>
          <ac:spMkLst>
            <pc:docMk/>
            <pc:sldMk cId="0" sldId="275"/>
            <ac:spMk id="798" creationId="{00000000-0000-0000-0000-000000000000}"/>
          </ac:spMkLst>
        </pc:spChg>
      </pc:sldChg>
      <pc:sldChg chg="del">
        <pc:chgData name="Darius Khoo" userId="24ec1d3e4a13f15f" providerId="LiveId" clId="{F9AB72A6-302F-4B71-AEA5-C58B90E810CB}" dt="2023-06-08T15:20:16.964" v="9564" actId="47"/>
        <pc:sldMkLst>
          <pc:docMk/>
          <pc:sldMk cId="0" sldId="276"/>
        </pc:sldMkLst>
      </pc:sldChg>
      <pc:sldChg chg="add del">
        <pc:chgData name="Darius Khoo" userId="24ec1d3e4a13f15f" providerId="LiveId" clId="{F9AB72A6-302F-4B71-AEA5-C58B90E810CB}" dt="2023-06-08T15:21:53.840" v="9605" actId="47"/>
        <pc:sldMkLst>
          <pc:docMk/>
          <pc:sldMk cId="0" sldId="277"/>
        </pc:sldMkLst>
      </pc:sldChg>
      <pc:sldChg chg="add del">
        <pc:chgData name="Darius Khoo" userId="24ec1d3e4a13f15f" providerId="LiveId" clId="{F9AB72A6-302F-4B71-AEA5-C58B90E810CB}" dt="2023-06-08T15:21:54" v="9606" actId="47"/>
        <pc:sldMkLst>
          <pc:docMk/>
          <pc:sldMk cId="0" sldId="278"/>
        </pc:sldMkLst>
      </pc:sldChg>
      <pc:sldChg chg="add del">
        <pc:chgData name="Darius Khoo" userId="24ec1d3e4a13f15f" providerId="LiveId" clId="{F9AB72A6-302F-4B71-AEA5-C58B90E810CB}" dt="2023-06-08T15:21:55.269" v="9607" actId="47"/>
        <pc:sldMkLst>
          <pc:docMk/>
          <pc:sldMk cId="0" sldId="279"/>
        </pc:sldMkLst>
      </pc:sldChg>
      <pc:sldChg chg="add del">
        <pc:chgData name="Darius Khoo" userId="24ec1d3e4a13f15f" providerId="LiveId" clId="{F9AB72A6-302F-4B71-AEA5-C58B90E810CB}" dt="2023-06-08T15:21:56.262" v="9608" actId="47"/>
        <pc:sldMkLst>
          <pc:docMk/>
          <pc:sldMk cId="0" sldId="280"/>
        </pc:sldMkLst>
      </pc:sldChg>
      <pc:sldChg chg="add del">
        <pc:chgData name="Darius Khoo" userId="24ec1d3e4a13f15f" providerId="LiveId" clId="{F9AB72A6-302F-4B71-AEA5-C58B90E810CB}" dt="2023-06-08T15:21:56.724" v="9609" actId="47"/>
        <pc:sldMkLst>
          <pc:docMk/>
          <pc:sldMk cId="0" sldId="281"/>
        </pc:sldMkLst>
      </pc:sldChg>
      <pc:sldChg chg="add del">
        <pc:chgData name="Darius Khoo" userId="24ec1d3e4a13f15f" providerId="LiveId" clId="{F9AB72A6-302F-4B71-AEA5-C58B90E810CB}" dt="2023-06-08T15:21:57.140" v="9610" actId="47"/>
        <pc:sldMkLst>
          <pc:docMk/>
          <pc:sldMk cId="0" sldId="282"/>
        </pc:sldMkLst>
      </pc:sldChg>
      <pc:sldChg chg="add del">
        <pc:chgData name="Darius Khoo" userId="24ec1d3e4a13f15f" providerId="LiveId" clId="{F9AB72A6-302F-4B71-AEA5-C58B90E810CB}" dt="2023-06-08T15:21:57.640" v="9611" actId="47"/>
        <pc:sldMkLst>
          <pc:docMk/>
          <pc:sldMk cId="0" sldId="283"/>
        </pc:sldMkLst>
      </pc:sldChg>
      <pc:sldChg chg="add del">
        <pc:chgData name="Darius Khoo" userId="24ec1d3e4a13f15f" providerId="LiveId" clId="{F9AB72A6-302F-4B71-AEA5-C58B90E810CB}" dt="2023-06-08T15:21:58.062" v="9612" actId="47"/>
        <pc:sldMkLst>
          <pc:docMk/>
          <pc:sldMk cId="0" sldId="284"/>
        </pc:sldMkLst>
      </pc:sldChg>
      <pc:sldChg chg="add del">
        <pc:chgData name="Darius Khoo" userId="24ec1d3e4a13f15f" providerId="LiveId" clId="{F9AB72A6-302F-4B71-AEA5-C58B90E810CB}" dt="2023-06-08T15:21:58.390" v="9613" actId="47"/>
        <pc:sldMkLst>
          <pc:docMk/>
          <pc:sldMk cId="0" sldId="285"/>
        </pc:sldMkLst>
      </pc:sldChg>
      <pc:sldChg chg="add del">
        <pc:chgData name="Darius Khoo" userId="24ec1d3e4a13f15f" providerId="LiveId" clId="{F9AB72A6-302F-4B71-AEA5-C58B90E810CB}" dt="2023-06-08T15:21:59.057" v="9614" actId="47"/>
        <pc:sldMkLst>
          <pc:docMk/>
          <pc:sldMk cId="0" sldId="286"/>
        </pc:sldMkLst>
      </pc:sldChg>
      <pc:sldChg chg="add del">
        <pc:chgData name="Darius Khoo" userId="24ec1d3e4a13f15f" providerId="LiveId" clId="{F9AB72A6-302F-4B71-AEA5-C58B90E810CB}" dt="2023-06-08T15:21:59.520" v="9615" actId="47"/>
        <pc:sldMkLst>
          <pc:docMk/>
          <pc:sldMk cId="0" sldId="287"/>
        </pc:sldMkLst>
      </pc:sldChg>
      <pc:sldChg chg="add del">
        <pc:chgData name="Darius Khoo" userId="24ec1d3e4a13f15f" providerId="LiveId" clId="{F9AB72A6-302F-4B71-AEA5-C58B90E810CB}" dt="2023-06-08T15:21:59.961" v="9616" actId="47"/>
        <pc:sldMkLst>
          <pc:docMk/>
          <pc:sldMk cId="0" sldId="288"/>
        </pc:sldMkLst>
      </pc:sldChg>
      <pc:sldChg chg="add del">
        <pc:chgData name="Darius Khoo" userId="24ec1d3e4a13f15f" providerId="LiveId" clId="{F9AB72A6-302F-4B71-AEA5-C58B90E810CB}" dt="2023-06-08T15:22:00.289" v="9617" actId="47"/>
        <pc:sldMkLst>
          <pc:docMk/>
          <pc:sldMk cId="0" sldId="289"/>
        </pc:sldMkLst>
      </pc:sldChg>
      <pc:sldChg chg="add del">
        <pc:chgData name="Darius Khoo" userId="24ec1d3e4a13f15f" providerId="LiveId" clId="{F9AB72A6-302F-4B71-AEA5-C58B90E810CB}" dt="2023-06-08T15:22:00.736" v="9618" actId="47"/>
        <pc:sldMkLst>
          <pc:docMk/>
          <pc:sldMk cId="0" sldId="290"/>
        </pc:sldMkLst>
      </pc:sldChg>
      <pc:sldChg chg="add del">
        <pc:chgData name="Darius Khoo" userId="24ec1d3e4a13f15f" providerId="LiveId" clId="{F9AB72A6-302F-4B71-AEA5-C58B90E810CB}" dt="2023-06-08T15:22:01.157" v="9619" actId="47"/>
        <pc:sldMkLst>
          <pc:docMk/>
          <pc:sldMk cId="0" sldId="291"/>
        </pc:sldMkLst>
      </pc:sldChg>
      <pc:sldChg chg="add del">
        <pc:chgData name="Darius Khoo" userId="24ec1d3e4a13f15f" providerId="LiveId" clId="{F9AB72A6-302F-4B71-AEA5-C58B90E810CB}" dt="2023-06-08T15:22:01.500" v="9620" actId="47"/>
        <pc:sldMkLst>
          <pc:docMk/>
          <pc:sldMk cId="0" sldId="292"/>
        </pc:sldMkLst>
      </pc:sldChg>
      <pc:sldChg chg="add del">
        <pc:chgData name="Darius Khoo" userId="24ec1d3e4a13f15f" providerId="LiveId" clId="{F9AB72A6-302F-4B71-AEA5-C58B90E810CB}" dt="2023-06-08T15:22:01.843" v="9621" actId="47"/>
        <pc:sldMkLst>
          <pc:docMk/>
          <pc:sldMk cId="0" sldId="293"/>
        </pc:sldMkLst>
      </pc:sldChg>
      <pc:sldChg chg="add del">
        <pc:chgData name="Darius Khoo" userId="24ec1d3e4a13f15f" providerId="LiveId" clId="{F9AB72A6-302F-4B71-AEA5-C58B90E810CB}" dt="2023-06-08T15:22:02.385" v="9622" actId="47"/>
        <pc:sldMkLst>
          <pc:docMk/>
          <pc:sldMk cId="0" sldId="294"/>
        </pc:sldMkLst>
      </pc:sldChg>
      <pc:sldChg chg="add del">
        <pc:chgData name="Darius Khoo" userId="24ec1d3e4a13f15f" providerId="LiveId" clId="{F9AB72A6-302F-4B71-AEA5-C58B90E810CB}" dt="2023-06-08T15:22:02.691" v="9623" actId="47"/>
        <pc:sldMkLst>
          <pc:docMk/>
          <pc:sldMk cId="0" sldId="295"/>
        </pc:sldMkLst>
      </pc:sldChg>
      <pc:sldChg chg="add del">
        <pc:chgData name="Darius Khoo" userId="24ec1d3e4a13f15f" providerId="LiveId" clId="{F9AB72A6-302F-4B71-AEA5-C58B90E810CB}" dt="2023-06-08T15:22:03.222" v="9624" actId="47"/>
        <pc:sldMkLst>
          <pc:docMk/>
          <pc:sldMk cId="0" sldId="296"/>
        </pc:sldMkLst>
      </pc:sldChg>
      <pc:sldChg chg="modSp add mod">
        <pc:chgData name="Darius Khoo" userId="24ec1d3e4a13f15f" providerId="LiveId" clId="{F9AB72A6-302F-4B71-AEA5-C58B90E810CB}" dt="2023-06-08T08:41:30.103" v="206" actId="14100"/>
        <pc:sldMkLst>
          <pc:docMk/>
          <pc:sldMk cId="1604069758" sldId="297"/>
        </pc:sldMkLst>
        <pc:spChg chg="mod">
          <ac:chgData name="Darius Khoo" userId="24ec1d3e4a13f15f" providerId="LiveId" clId="{F9AB72A6-302F-4B71-AEA5-C58B90E810CB}" dt="2023-06-08T08:41:30.103" v="206" actId="14100"/>
          <ac:spMkLst>
            <pc:docMk/>
            <pc:sldMk cId="1604069758" sldId="297"/>
            <ac:spMk id="550" creationId="{00000000-0000-0000-0000-000000000000}"/>
          </ac:spMkLst>
        </pc:spChg>
        <pc:spChg chg="mod">
          <ac:chgData name="Darius Khoo" userId="24ec1d3e4a13f15f" providerId="LiveId" clId="{F9AB72A6-302F-4B71-AEA5-C58B90E810CB}" dt="2023-06-08T08:41:12.634" v="168" actId="20577"/>
          <ac:spMkLst>
            <pc:docMk/>
            <pc:sldMk cId="1604069758" sldId="297"/>
            <ac:spMk id="551" creationId="{00000000-0000-0000-0000-000000000000}"/>
          </ac:spMkLst>
        </pc:spChg>
      </pc:sldChg>
      <pc:sldChg chg="modSp add mod">
        <pc:chgData name="Darius Khoo" userId="24ec1d3e4a13f15f" providerId="LiveId" clId="{F9AB72A6-302F-4B71-AEA5-C58B90E810CB}" dt="2023-06-08T08:41:46.683" v="224" actId="20577"/>
        <pc:sldMkLst>
          <pc:docMk/>
          <pc:sldMk cId="3987470979" sldId="298"/>
        </pc:sldMkLst>
        <pc:spChg chg="mod">
          <ac:chgData name="Darius Khoo" userId="24ec1d3e4a13f15f" providerId="LiveId" clId="{F9AB72A6-302F-4B71-AEA5-C58B90E810CB}" dt="2023-06-08T08:41:46.683" v="224" actId="20577"/>
          <ac:spMkLst>
            <pc:docMk/>
            <pc:sldMk cId="3987470979" sldId="298"/>
            <ac:spMk id="550" creationId="{00000000-0000-0000-0000-000000000000}"/>
          </ac:spMkLst>
        </pc:spChg>
        <pc:spChg chg="mod">
          <ac:chgData name="Darius Khoo" userId="24ec1d3e4a13f15f" providerId="LiveId" clId="{F9AB72A6-302F-4B71-AEA5-C58B90E810CB}" dt="2023-06-08T08:41:40.533" v="210" actId="20577"/>
          <ac:spMkLst>
            <pc:docMk/>
            <pc:sldMk cId="3987470979" sldId="298"/>
            <ac:spMk id="551" creationId="{00000000-0000-0000-0000-000000000000}"/>
          </ac:spMkLst>
        </pc:spChg>
      </pc:sldChg>
      <pc:sldChg chg="modSp add mod">
        <pc:chgData name="Darius Khoo" userId="24ec1d3e4a13f15f" providerId="LiveId" clId="{F9AB72A6-302F-4B71-AEA5-C58B90E810CB}" dt="2023-06-08T08:42:20.071" v="259" actId="20577"/>
        <pc:sldMkLst>
          <pc:docMk/>
          <pc:sldMk cId="1247721281" sldId="299"/>
        </pc:sldMkLst>
        <pc:spChg chg="mod">
          <ac:chgData name="Darius Khoo" userId="24ec1d3e4a13f15f" providerId="LiveId" clId="{F9AB72A6-302F-4B71-AEA5-C58B90E810CB}" dt="2023-06-08T08:42:20.071" v="259" actId="20577"/>
          <ac:spMkLst>
            <pc:docMk/>
            <pc:sldMk cId="1247721281" sldId="299"/>
            <ac:spMk id="550" creationId="{00000000-0000-0000-0000-000000000000}"/>
          </ac:spMkLst>
        </pc:spChg>
        <pc:spChg chg="mod">
          <ac:chgData name="Darius Khoo" userId="24ec1d3e4a13f15f" providerId="LiveId" clId="{F9AB72A6-302F-4B71-AEA5-C58B90E810CB}" dt="2023-06-08T08:42:09.903" v="226" actId="20577"/>
          <ac:spMkLst>
            <pc:docMk/>
            <pc:sldMk cId="1247721281" sldId="299"/>
            <ac:spMk id="551" creationId="{00000000-0000-0000-0000-000000000000}"/>
          </ac:spMkLst>
        </pc:spChg>
      </pc:sldChg>
      <pc:sldChg chg="addSp delSp modSp new mod modClrScheme chgLayout">
        <pc:chgData name="Darius Khoo" userId="24ec1d3e4a13f15f" providerId="LiveId" clId="{F9AB72A6-302F-4B71-AEA5-C58B90E810CB}" dt="2023-06-08T09:36:05.790" v="470" actId="20577"/>
        <pc:sldMkLst>
          <pc:docMk/>
          <pc:sldMk cId="584847400" sldId="300"/>
        </pc:sldMkLst>
        <pc:spChg chg="del mod ord">
          <ac:chgData name="Darius Khoo" userId="24ec1d3e4a13f15f" providerId="LiveId" clId="{F9AB72A6-302F-4B71-AEA5-C58B90E810CB}" dt="2023-06-08T08:44:15.720" v="262" actId="700"/>
          <ac:spMkLst>
            <pc:docMk/>
            <pc:sldMk cId="584847400" sldId="300"/>
            <ac:spMk id="2" creationId="{CE46F706-F64D-1009-7A17-D37FB1044ACF}"/>
          </ac:spMkLst>
        </pc:spChg>
        <pc:spChg chg="del">
          <ac:chgData name="Darius Khoo" userId="24ec1d3e4a13f15f" providerId="LiveId" clId="{F9AB72A6-302F-4B71-AEA5-C58B90E810CB}" dt="2023-06-08T08:44:15.720" v="262" actId="700"/>
          <ac:spMkLst>
            <pc:docMk/>
            <pc:sldMk cId="584847400" sldId="300"/>
            <ac:spMk id="3" creationId="{D7D967DD-4AC0-DE87-1A70-7296739ADA13}"/>
          </ac:spMkLst>
        </pc:spChg>
        <pc:spChg chg="add mod ord">
          <ac:chgData name="Darius Khoo" userId="24ec1d3e4a13f15f" providerId="LiveId" clId="{F9AB72A6-302F-4B71-AEA5-C58B90E810CB}" dt="2023-06-08T09:27:41.973" v="311" actId="20577"/>
          <ac:spMkLst>
            <pc:docMk/>
            <pc:sldMk cId="584847400" sldId="300"/>
            <ac:spMk id="4" creationId="{90FD792D-414D-0B51-5387-40E225F3BEA2}"/>
          </ac:spMkLst>
        </pc:spChg>
        <pc:spChg chg="add mod ord">
          <ac:chgData name="Darius Khoo" userId="24ec1d3e4a13f15f" providerId="LiveId" clId="{F9AB72A6-302F-4B71-AEA5-C58B90E810CB}" dt="2023-06-08T09:36:05.790" v="470" actId="20577"/>
          <ac:spMkLst>
            <pc:docMk/>
            <pc:sldMk cId="584847400" sldId="300"/>
            <ac:spMk id="5" creationId="{B25908EB-3FFD-354E-FEB8-8D29F9B5433B}"/>
          </ac:spMkLst>
        </pc:spChg>
        <pc:picChg chg="add mod">
          <ac:chgData name="Darius Khoo" userId="24ec1d3e4a13f15f" providerId="LiveId" clId="{F9AB72A6-302F-4B71-AEA5-C58B90E810CB}" dt="2023-06-08T09:27:04.170" v="282" actId="1076"/>
          <ac:picMkLst>
            <pc:docMk/>
            <pc:sldMk cId="584847400" sldId="300"/>
            <ac:picMk id="7" creationId="{AC81D0AA-123B-DE9E-6748-936BDD64BEB5}"/>
          </ac:picMkLst>
        </pc:picChg>
        <pc:picChg chg="add mod">
          <ac:chgData name="Darius Khoo" userId="24ec1d3e4a13f15f" providerId="LiveId" clId="{F9AB72A6-302F-4B71-AEA5-C58B90E810CB}" dt="2023-06-08T09:27:23.967" v="290" actId="14100"/>
          <ac:picMkLst>
            <pc:docMk/>
            <pc:sldMk cId="584847400" sldId="300"/>
            <ac:picMk id="9" creationId="{86791366-CA91-EE81-82C0-FA0EECF2117B}"/>
          </ac:picMkLst>
        </pc:picChg>
      </pc:sldChg>
      <pc:sldChg chg="addSp delSp modSp add mod">
        <pc:chgData name="Darius Khoo" userId="24ec1d3e4a13f15f" providerId="LiveId" clId="{F9AB72A6-302F-4B71-AEA5-C58B90E810CB}" dt="2023-06-08T09:43:05.314" v="1061" actId="33524"/>
        <pc:sldMkLst>
          <pc:docMk/>
          <pc:sldMk cId="220562198" sldId="301"/>
        </pc:sldMkLst>
        <pc:spChg chg="mod">
          <ac:chgData name="Darius Khoo" userId="24ec1d3e4a13f15f" providerId="LiveId" clId="{F9AB72A6-302F-4B71-AEA5-C58B90E810CB}" dt="2023-06-08T09:36:54.763" v="496" actId="20577"/>
          <ac:spMkLst>
            <pc:docMk/>
            <pc:sldMk cId="220562198" sldId="301"/>
            <ac:spMk id="4" creationId="{90FD792D-414D-0B51-5387-40E225F3BEA2}"/>
          </ac:spMkLst>
        </pc:spChg>
        <pc:spChg chg="mod">
          <ac:chgData name="Darius Khoo" userId="24ec1d3e4a13f15f" providerId="LiveId" clId="{F9AB72A6-302F-4B71-AEA5-C58B90E810CB}" dt="2023-06-08T09:43:05.314" v="1061" actId="33524"/>
          <ac:spMkLst>
            <pc:docMk/>
            <pc:sldMk cId="220562198" sldId="301"/>
            <ac:spMk id="5" creationId="{B25908EB-3FFD-354E-FEB8-8D29F9B5433B}"/>
          </ac:spMkLst>
        </pc:spChg>
        <pc:picChg chg="add mod">
          <ac:chgData name="Darius Khoo" userId="24ec1d3e4a13f15f" providerId="LiveId" clId="{F9AB72A6-302F-4B71-AEA5-C58B90E810CB}" dt="2023-06-08T09:36:40.412" v="490" actId="1076"/>
          <ac:picMkLst>
            <pc:docMk/>
            <pc:sldMk cId="220562198" sldId="301"/>
            <ac:picMk id="3" creationId="{E7EC70A8-3422-17C1-056D-AC2C59270C9D}"/>
          </ac:picMkLst>
        </pc:picChg>
        <pc:picChg chg="del">
          <ac:chgData name="Darius Khoo" userId="24ec1d3e4a13f15f" providerId="LiveId" clId="{F9AB72A6-302F-4B71-AEA5-C58B90E810CB}" dt="2023-06-08T09:36:26.037" v="481" actId="478"/>
          <ac:picMkLst>
            <pc:docMk/>
            <pc:sldMk cId="220562198" sldId="301"/>
            <ac:picMk id="7" creationId="{AC81D0AA-123B-DE9E-6748-936BDD64BEB5}"/>
          </ac:picMkLst>
        </pc:picChg>
        <pc:picChg chg="del mod">
          <ac:chgData name="Darius Khoo" userId="24ec1d3e4a13f15f" providerId="LiveId" clId="{F9AB72A6-302F-4B71-AEA5-C58B90E810CB}" dt="2023-06-08T09:36:27.034" v="483" actId="478"/>
          <ac:picMkLst>
            <pc:docMk/>
            <pc:sldMk cId="220562198" sldId="301"/>
            <ac:picMk id="9" creationId="{86791366-CA91-EE81-82C0-FA0EECF2117B}"/>
          </ac:picMkLst>
        </pc:picChg>
      </pc:sldChg>
      <pc:sldChg chg="addSp delSp modSp new mod modClrScheme chgLayout">
        <pc:chgData name="Darius Khoo" userId="24ec1d3e4a13f15f" providerId="LiveId" clId="{F9AB72A6-302F-4B71-AEA5-C58B90E810CB}" dt="2023-06-08T10:47:14.007" v="1708" actId="33524"/>
        <pc:sldMkLst>
          <pc:docMk/>
          <pc:sldMk cId="3233106835" sldId="302"/>
        </pc:sldMkLst>
        <pc:spChg chg="del mod ord">
          <ac:chgData name="Darius Khoo" userId="24ec1d3e4a13f15f" providerId="LiveId" clId="{F9AB72A6-302F-4B71-AEA5-C58B90E810CB}" dt="2023-06-08T09:43:58.321" v="1067" actId="700"/>
          <ac:spMkLst>
            <pc:docMk/>
            <pc:sldMk cId="3233106835" sldId="302"/>
            <ac:spMk id="2" creationId="{8AFAE45B-339B-2C2E-4AB4-018E1346BDE8}"/>
          </ac:spMkLst>
        </pc:spChg>
        <pc:spChg chg="del">
          <ac:chgData name="Darius Khoo" userId="24ec1d3e4a13f15f" providerId="LiveId" clId="{F9AB72A6-302F-4B71-AEA5-C58B90E810CB}" dt="2023-06-08T09:43:58.321" v="1067" actId="700"/>
          <ac:spMkLst>
            <pc:docMk/>
            <pc:sldMk cId="3233106835" sldId="302"/>
            <ac:spMk id="3" creationId="{5FA22B5F-CCFA-DD13-7329-5690B1B73499}"/>
          </ac:spMkLst>
        </pc:spChg>
        <pc:spChg chg="add mod ord">
          <ac:chgData name="Darius Khoo" userId="24ec1d3e4a13f15f" providerId="LiveId" clId="{F9AB72A6-302F-4B71-AEA5-C58B90E810CB}" dt="2023-06-08T10:44:19.642" v="1111" actId="20577"/>
          <ac:spMkLst>
            <pc:docMk/>
            <pc:sldMk cId="3233106835" sldId="302"/>
            <ac:spMk id="4" creationId="{8BEEB2C1-E258-3EBD-A7A2-A2E2B9F9E0F9}"/>
          </ac:spMkLst>
        </pc:spChg>
        <pc:spChg chg="add mod ord">
          <ac:chgData name="Darius Khoo" userId="24ec1d3e4a13f15f" providerId="LiveId" clId="{F9AB72A6-302F-4B71-AEA5-C58B90E810CB}" dt="2023-06-08T10:47:14.007" v="1708" actId="33524"/>
          <ac:spMkLst>
            <pc:docMk/>
            <pc:sldMk cId="3233106835" sldId="302"/>
            <ac:spMk id="5" creationId="{DC153150-2404-E681-E5E4-36F6E0D90698}"/>
          </ac:spMkLst>
        </pc:spChg>
        <pc:picChg chg="add mod">
          <ac:chgData name="Darius Khoo" userId="24ec1d3e4a13f15f" providerId="LiveId" clId="{F9AB72A6-302F-4B71-AEA5-C58B90E810CB}" dt="2023-06-08T10:44:21.592" v="1112" actId="1076"/>
          <ac:picMkLst>
            <pc:docMk/>
            <pc:sldMk cId="3233106835" sldId="302"/>
            <ac:picMk id="7" creationId="{671F6DCD-0A61-37B4-7178-45065DD66073}"/>
          </ac:picMkLst>
        </pc:picChg>
      </pc:sldChg>
      <pc:sldChg chg="addSp delSp modSp add mod">
        <pc:chgData name="Darius Khoo" userId="24ec1d3e4a13f15f" providerId="LiveId" clId="{F9AB72A6-302F-4B71-AEA5-C58B90E810CB}" dt="2023-06-08T10:50:29.897" v="2113" actId="1076"/>
        <pc:sldMkLst>
          <pc:docMk/>
          <pc:sldMk cId="4105783141" sldId="303"/>
        </pc:sldMkLst>
        <pc:spChg chg="mod">
          <ac:chgData name="Darius Khoo" userId="24ec1d3e4a13f15f" providerId="LiveId" clId="{F9AB72A6-302F-4B71-AEA5-C58B90E810CB}" dt="2023-06-08T10:48:06.374" v="1733" actId="20577"/>
          <ac:spMkLst>
            <pc:docMk/>
            <pc:sldMk cId="4105783141" sldId="303"/>
            <ac:spMk id="4" creationId="{8BEEB2C1-E258-3EBD-A7A2-A2E2B9F9E0F9}"/>
          </ac:spMkLst>
        </pc:spChg>
        <pc:spChg chg="mod">
          <ac:chgData name="Darius Khoo" userId="24ec1d3e4a13f15f" providerId="LiveId" clId="{F9AB72A6-302F-4B71-AEA5-C58B90E810CB}" dt="2023-06-08T10:50:28.074" v="2112" actId="1076"/>
          <ac:spMkLst>
            <pc:docMk/>
            <pc:sldMk cId="4105783141" sldId="303"/>
            <ac:spMk id="5" creationId="{DC153150-2404-E681-E5E4-36F6E0D90698}"/>
          </ac:spMkLst>
        </pc:spChg>
        <pc:picChg chg="add del mod">
          <ac:chgData name="Darius Khoo" userId="24ec1d3e4a13f15f" providerId="LiveId" clId="{F9AB72A6-302F-4B71-AEA5-C58B90E810CB}" dt="2023-06-08T10:48:51.965" v="1796" actId="478"/>
          <ac:picMkLst>
            <pc:docMk/>
            <pc:sldMk cId="4105783141" sldId="303"/>
            <ac:picMk id="3" creationId="{F9987798-89AE-F706-35E9-C6EF09A977AF}"/>
          </ac:picMkLst>
        </pc:picChg>
        <pc:picChg chg="del">
          <ac:chgData name="Darius Khoo" userId="24ec1d3e4a13f15f" providerId="LiveId" clId="{F9AB72A6-302F-4B71-AEA5-C58B90E810CB}" dt="2023-06-08T10:47:44.492" v="1710" actId="478"/>
          <ac:picMkLst>
            <pc:docMk/>
            <pc:sldMk cId="4105783141" sldId="303"/>
            <ac:picMk id="7" creationId="{671F6DCD-0A61-37B4-7178-45065DD66073}"/>
          </ac:picMkLst>
        </pc:picChg>
        <pc:picChg chg="add mod">
          <ac:chgData name="Darius Khoo" userId="24ec1d3e4a13f15f" providerId="LiveId" clId="{F9AB72A6-302F-4B71-AEA5-C58B90E810CB}" dt="2023-06-08T10:50:29.897" v="2113" actId="1076"/>
          <ac:picMkLst>
            <pc:docMk/>
            <pc:sldMk cId="4105783141" sldId="303"/>
            <ac:picMk id="8" creationId="{5E98476D-2636-7F74-806C-55CDB89298F5}"/>
          </ac:picMkLst>
        </pc:picChg>
      </pc:sldChg>
      <pc:sldChg chg="addSp delSp modSp add mod setBg">
        <pc:chgData name="Darius Khoo" userId="24ec1d3e4a13f15f" providerId="LiveId" clId="{F9AB72A6-302F-4B71-AEA5-C58B90E810CB}" dt="2023-06-08T11:11:26.186" v="3044" actId="255"/>
        <pc:sldMkLst>
          <pc:docMk/>
          <pc:sldMk cId="4217243959" sldId="304"/>
        </pc:sldMkLst>
        <pc:spChg chg="add del mod">
          <ac:chgData name="Darius Khoo" userId="24ec1d3e4a13f15f" providerId="LiveId" clId="{F9AB72A6-302F-4B71-AEA5-C58B90E810CB}" dt="2023-06-08T10:52:53.343" v="2132" actId="478"/>
          <ac:spMkLst>
            <pc:docMk/>
            <pc:sldMk cId="4217243959" sldId="304"/>
            <ac:spMk id="3" creationId="{E934DF43-A2BE-54CB-9EF3-2FAB1FD3AD75}"/>
          </ac:spMkLst>
        </pc:spChg>
        <pc:spChg chg="mod">
          <ac:chgData name="Darius Khoo" userId="24ec1d3e4a13f15f" providerId="LiveId" clId="{F9AB72A6-302F-4B71-AEA5-C58B90E810CB}" dt="2023-06-08T11:08:01.351" v="2744" actId="20577"/>
          <ac:spMkLst>
            <pc:docMk/>
            <pc:sldMk cId="4217243959" sldId="304"/>
            <ac:spMk id="4" creationId="{8BEEB2C1-E258-3EBD-A7A2-A2E2B9F9E0F9}"/>
          </ac:spMkLst>
        </pc:spChg>
        <pc:spChg chg="mod">
          <ac:chgData name="Darius Khoo" userId="24ec1d3e4a13f15f" providerId="LiveId" clId="{F9AB72A6-302F-4B71-AEA5-C58B90E810CB}" dt="2023-06-08T11:11:26.186" v="3044" actId="255"/>
          <ac:spMkLst>
            <pc:docMk/>
            <pc:sldMk cId="4217243959" sldId="304"/>
            <ac:spMk id="5" creationId="{DC153150-2404-E681-E5E4-36F6E0D90698}"/>
          </ac:spMkLst>
        </pc:spChg>
        <pc:spChg chg="add mod">
          <ac:chgData name="Darius Khoo" userId="24ec1d3e4a13f15f" providerId="LiveId" clId="{F9AB72A6-302F-4B71-AEA5-C58B90E810CB}" dt="2023-06-08T11:05:58.639" v="2673" actId="1076"/>
          <ac:spMkLst>
            <pc:docMk/>
            <pc:sldMk cId="4217243959" sldId="304"/>
            <ac:spMk id="6" creationId="{BD97D02B-43A5-2F2D-9A8A-732042B7911A}"/>
          </ac:spMkLst>
        </pc:spChg>
        <pc:spChg chg="add mod">
          <ac:chgData name="Darius Khoo" userId="24ec1d3e4a13f15f" providerId="LiveId" clId="{F9AB72A6-302F-4B71-AEA5-C58B90E810CB}" dt="2023-06-08T11:06:38.631" v="2683" actId="20577"/>
          <ac:spMkLst>
            <pc:docMk/>
            <pc:sldMk cId="4217243959" sldId="304"/>
            <ac:spMk id="7" creationId="{EDEDAB0F-3D11-176C-AA75-854A178A84E5}"/>
          </ac:spMkLst>
        </pc:spChg>
        <pc:spChg chg="add mod">
          <ac:chgData name="Darius Khoo" userId="24ec1d3e4a13f15f" providerId="LiveId" clId="{F9AB72A6-302F-4B71-AEA5-C58B90E810CB}" dt="2023-06-08T11:05:36.396" v="2667" actId="113"/>
          <ac:spMkLst>
            <pc:docMk/>
            <pc:sldMk cId="4217243959" sldId="304"/>
            <ac:spMk id="9" creationId="{2B6198A7-30CF-0BED-1A09-35490F583C08}"/>
          </ac:spMkLst>
        </pc:spChg>
        <pc:spChg chg="add mod">
          <ac:chgData name="Darius Khoo" userId="24ec1d3e4a13f15f" providerId="LiveId" clId="{F9AB72A6-302F-4B71-AEA5-C58B90E810CB}" dt="2023-06-08T11:06:48.343" v="2684" actId="1076"/>
          <ac:spMkLst>
            <pc:docMk/>
            <pc:sldMk cId="4217243959" sldId="304"/>
            <ac:spMk id="10" creationId="{FD4AD6CC-73EA-E10C-2F3C-AED7AC69881B}"/>
          </ac:spMkLst>
        </pc:spChg>
        <pc:picChg chg="del">
          <ac:chgData name="Darius Khoo" userId="24ec1d3e4a13f15f" providerId="LiveId" clId="{F9AB72A6-302F-4B71-AEA5-C58B90E810CB}" dt="2023-06-08T10:50:44.333" v="2122" actId="478"/>
          <ac:picMkLst>
            <pc:docMk/>
            <pc:sldMk cId="4217243959" sldId="304"/>
            <ac:picMk id="8" creationId="{5E98476D-2636-7F74-806C-55CDB89298F5}"/>
          </ac:picMkLst>
        </pc:picChg>
        <pc:cxnChg chg="add mod">
          <ac:chgData name="Darius Khoo" userId="24ec1d3e4a13f15f" providerId="LiveId" clId="{F9AB72A6-302F-4B71-AEA5-C58B90E810CB}" dt="2023-06-08T10:53:17.293" v="2140" actId="1076"/>
          <ac:cxnSpMkLst>
            <pc:docMk/>
            <pc:sldMk cId="4217243959" sldId="304"/>
            <ac:cxnSpMk id="2" creationId="{65D9C94D-4B88-7F44-5745-931F1F4C9B59}"/>
          </ac:cxnSpMkLst>
        </pc:cxnChg>
      </pc:sldChg>
      <pc:sldChg chg="addSp delSp modSp add mod setBg">
        <pc:chgData name="Darius Khoo" userId="24ec1d3e4a13f15f" providerId="LiveId" clId="{F9AB72A6-302F-4B71-AEA5-C58B90E810CB}" dt="2023-06-08T11:16:32.233" v="3078" actId="14100"/>
        <pc:sldMkLst>
          <pc:docMk/>
          <pc:sldMk cId="2307459216" sldId="305"/>
        </pc:sldMkLst>
        <pc:spChg chg="mod">
          <ac:chgData name="Darius Khoo" userId="24ec1d3e4a13f15f" providerId="LiveId" clId="{F9AB72A6-302F-4B71-AEA5-C58B90E810CB}" dt="2023-06-08T11:16:02.320" v="3063" actId="20577"/>
          <ac:spMkLst>
            <pc:docMk/>
            <pc:sldMk cId="2307459216" sldId="305"/>
            <ac:spMk id="4" creationId="{8BEEB2C1-E258-3EBD-A7A2-A2E2B9F9E0F9}"/>
          </ac:spMkLst>
        </pc:spChg>
        <pc:spChg chg="del">
          <ac:chgData name="Darius Khoo" userId="24ec1d3e4a13f15f" providerId="LiveId" clId="{F9AB72A6-302F-4B71-AEA5-C58B90E810CB}" dt="2023-06-08T11:16:10.798" v="3069" actId="478"/>
          <ac:spMkLst>
            <pc:docMk/>
            <pc:sldMk cId="2307459216" sldId="305"/>
            <ac:spMk id="5" creationId="{DC153150-2404-E681-E5E4-36F6E0D90698}"/>
          </ac:spMkLst>
        </pc:spChg>
        <pc:spChg chg="del">
          <ac:chgData name="Darius Khoo" userId="24ec1d3e4a13f15f" providerId="LiveId" clId="{F9AB72A6-302F-4B71-AEA5-C58B90E810CB}" dt="2023-06-08T11:16:06.146" v="3065" actId="478"/>
          <ac:spMkLst>
            <pc:docMk/>
            <pc:sldMk cId="2307459216" sldId="305"/>
            <ac:spMk id="6" creationId="{BD97D02B-43A5-2F2D-9A8A-732042B7911A}"/>
          </ac:spMkLst>
        </pc:spChg>
        <pc:spChg chg="del">
          <ac:chgData name="Darius Khoo" userId="24ec1d3e4a13f15f" providerId="LiveId" clId="{F9AB72A6-302F-4B71-AEA5-C58B90E810CB}" dt="2023-06-08T11:16:08.236" v="3067" actId="478"/>
          <ac:spMkLst>
            <pc:docMk/>
            <pc:sldMk cId="2307459216" sldId="305"/>
            <ac:spMk id="7" creationId="{EDEDAB0F-3D11-176C-AA75-854A178A84E5}"/>
          </ac:spMkLst>
        </pc:spChg>
        <pc:spChg chg="add mod">
          <ac:chgData name="Darius Khoo" userId="24ec1d3e4a13f15f" providerId="LiveId" clId="{F9AB72A6-302F-4B71-AEA5-C58B90E810CB}" dt="2023-06-08T11:16:10.798" v="3069" actId="478"/>
          <ac:spMkLst>
            <pc:docMk/>
            <pc:sldMk cId="2307459216" sldId="305"/>
            <ac:spMk id="8" creationId="{9302B5DC-46D0-AE7F-04F3-5F5AA72D9750}"/>
          </ac:spMkLst>
        </pc:spChg>
        <pc:spChg chg="del">
          <ac:chgData name="Darius Khoo" userId="24ec1d3e4a13f15f" providerId="LiveId" clId="{F9AB72A6-302F-4B71-AEA5-C58B90E810CB}" dt="2023-06-08T11:16:05.035" v="3064" actId="478"/>
          <ac:spMkLst>
            <pc:docMk/>
            <pc:sldMk cId="2307459216" sldId="305"/>
            <ac:spMk id="9" creationId="{2B6198A7-30CF-0BED-1A09-35490F583C08}"/>
          </ac:spMkLst>
        </pc:spChg>
        <pc:spChg chg="del">
          <ac:chgData name="Darius Khoo" userId="24ec1d3e4a13f15f" providerId="LiveId" clId="{F9AB72A6-302F-4B71-AEA5-C58B90E810CB}" dt="2023-06-08T11:16:09.416" v="3068" actId="478"/>
          <ac:spMkLst>
            <pc:docMk/>
            <pc:sldMk cId="2307459216" sldId="305"/>
            <ac:spMk id="10" creationId="{FD4AD6CC-73EA-E10C-2F3C-AED7AC69881B}"/>
          </ac:spMkLst>
        </pc:spChg>
        <pc:picChg chg="add mod">
          <ac:chgData name="Darius Khoo" userId="24ec1d3e4a13f15f" providerId="LiveId" clId="{F9AB72A6-302F-4B71-AEA5-C58B90E810CB}" dt="2023-06-08T11:16:32.233" v="3078" actId="14100"/>
          <ac:picMkLst>
            <pc:docMk/>
            <pc:sldMk cId="2307459216" sldId="305"/>
            <ac:picMk id="12" creationId="{1D47689F-FB97-BB92-1CAA-E4475CE4EFE5}"/>
          </ac:picMkLst>
        </pc:picChg>
        <pc:cxnChg chg="del">
          <ac:chgData name="Darius Khoo" userId="24ec1d3e4a13f15f" providerId="LiveId" clId="{F9AB72A6-302F-4B71-AEA5-C58B90E810CB}" dt="2023-06-08T11:16:06.774" v="3066" actId="478"/>
          <ac:cxnSpMkLst>
            <pc:docMk/>
            <pc:sldMk cId="2307459216" sldId="305"/>
            <ac:cxnSpMk id="2" creationId="{65D9C94D-4B88-7F44-5745-931F1F4C9B59}"/>
          </ac:cxnSpMkLst>
        </pc:cxnChg>
      </pc:sldChg>
      <pc:sldChg chg="delSp modSp add mod setBg chgLayout">
        <pc:chgData name="Darius Khoo" userId="24ec1d3e4a13f15f" providerId="LiveId" clId="{F9AB72A6-302F-4B71-AEA5-C58B90E810CB}" dt="2023-06-08T13:17:23.394" v="4142" actId="1076"/>
        <pc:sldMkLst>
          <pc:docMk/>
          <pc:sldMk cId="175687481" sldId="306"/>
        </pc:sldMkLst>
        <pc:spChg chg="mod ord">
          <ac:chgData name="Darius Khoo" userId="24ec1d3e4a13f15f" providerId="LiveId" clId="{F9AB72A6-302F-4B71-AEA5-C58B90E810CB}" dt="2023-06-08T11:18:30.084" v="3106" actId="20577"/>
          <ac:spMkLst>
            <pc:docMk/>
            <pc:sldMk cId="175687481" sldId="306"/>
            <ac:spMk id="4" creationId="{8BEEB2C1-E258-3EBD-A7A2-A2E2B9F9E0F9}"/>
          </ac:spMkLst>
        </pc:spChg>
        <pc:spChg chg="mod ord">
          <ac:chgData name="Darius Khoo" userId="24ec1d3e4a13f15f" providerId="LiveId" clId="{F9AB72A6-302F-4B71-AEA5-C58B90E810CB}" dt="2023-06-08T13:17:23.394" v="4142" actId="1076"/>
          <ac:spMkLst>
            <pc:docMk/>
            <pc:sldMk cId="175687481" sldId="306"/>
            <ac:spMk id="5" creationId="{DC153150-2404-E681-E5E4-36F6E0D90698}"/>
          </ac:spMkLst>
        </pc:spChg>
        <pc:spChg chg="del">
          <ac:chgData name="Darius Khoo" userId="24ec1d3e4a13f15f" providerId="LiveId" clId="{F9AB72A6-302F-4B71-AEA5-C58B90E810CB}" dt="2023-06-08T11:18:18.028" v="3082" actId="478"/>
          <ac:spMkLst>
            <pc:docMk/>
            <pc:sldMk cId="175687481" sldId="306"/>
            <ac:spMk id="6" creationId="{BD97D02B-43A5-2F2D-9A8A-732042B7911A}"/>
          </ac:spMkLst>
        </pc:spChg>
        <pc:spChg chg="del">
          <ac:chgData name="Darius Khoo" userId="24ec1d3e4a13f15f" providerId="LiveId" clId="{F9AB72A6-302F-4B71-AEA5-C58B90E810CB}" dt="2023-06-08T11:18:19.115" v="3083" actId="478"/>
          <ac:spMkLst>
            <pc:docMk/>
            <pc:sldMk cId="175687481" sldId="306"/>
            <ac:spMk id="7" creationId="{EDEDAB0F-3D11-176C-AA75-854A178A84E5}"/>
          </ac:spMkLst>
        </pc:spChg>
        <pc:spChg chg="del">
          <ac:chgData name="Darius Khoo" userId="24ec1d3e4a13f15f" providerId="LiveId" clId="{F9AB72A6-302F-4B71-AEA5-C58B90E810CB}" dt="2023-06-08T11:18:17.036" v="3081" actId="478"/>
          <ac:spMkLst>
            <pc:docMk/>
            <pc:sldMk cId="175687481" sldId="306"/>
            <ac:spMk id="9" creationId="{2B6198A7-30CF-0BED-1A09-35490F583C08}"/>
          </ac:spMkLst>
        </pc:spChg>
        <pc:spChg chg="del">
          <ac:chgData name="Darius Khoo" userId="24ec1d3e4a13f15f" providerId="LiveId" clId="{F9AB72A6-302F-4B71-AEA5-C58B90E810CB}" dt="2023-06-08T11:18:19.688" v="3084" actId="478"/>
          <ac:spMkLst>
            <pc:docMk/>
            <pc:sldMk cId="175687481" sldId="306"/>
            <ac:spMk id="10" creationId="{FD4AD6CC-73EA-E10C-2F3C-AED7AC69881B}"/>
          </ac:spMkLst>
        </pc:spChg>
        <pc:cxnChg chg="del">
          <ac:chgData name="Darius Khoo" userId="24ec1d3e4a13f15f" providerId="LiveId" clId="{F9AB72A6-302F-4B71-AEA5-C58B90E810CB}" dt="2023-06-08T11:18:20.425" v="3085" actId="478"/>
          <ac:cxnSpMkLst>
            <pc:docMk/>
            <pc:sldMk cId="175687481" sldId="306"/>
            <ac:cxnSpMk id="2" creationId="{65D9C94D-4B88-7F44-5745-931F1F4C9B59}"/>
          </ac:cxnSpMkLst>
        </pc:cxnChg>
      </pc:sldChg>
      <pc:sldChg chg="add del setBg">
        <pc:chgData name="Darius Khoo" userId="24ec1d3e4a13f15f" providerId="LiveId" clId="{F9AB72A6-302F-4B71-AEA5-C58B90E810CB}" dt="2023-06-08T11:28:00.336" v="3619"/>
        <pc:sldMkLst>
          <pc:docMk/>
          <pc:sldMk cId="2885536563" sldId="307"/>
        </pc:sldMkLst>
      </pc:sldChg>
      <pc:sldChg chg="addSp delSp modSp add mod">
        <pc:chgData name="Darius Khoo" userId="24ec1d3e4a13f15f" providerId="LiveId" clId="{F9AB72A6-302F-4B71-AEA5-C58B90E810CB}" dt="2023-06-08T13:59:49.648" v="4864" actId="20577"/>
        <pc:sldMkLst>
          <pc:docMk/>
          <pc:sldMk cId="3011626305" sldId="307"/>
        </pc:sldMkLst>
        <pc:spChg chg="mod">
          <ac:chgData name="Darius Khoo" userId="24ec1d3e4a13f15f" providerId="LiveId" clId="{F9AB72A6-302F-4B71-AEA5-C58B90E810CB}" dt="2023-06-08T13:59:49.648" v="4864" actId="20577"/>
          <ac:spMkLst>
            <pc:docMk/>
            <pc:sldMk cId="3011626305" sldId="307"/>
            <ac:spMk id="5" creationId="{DC153150-2404-E681-E5E4-36F6E0D90698}"/>
          </ac:spMkLst>
        </pc:spChg>
        <pc:picChg chg="add del mod">
          <ac:chgData name="Darius Khoo" userId="24ec1d3e4a13f15f" providerId="LiveId" clId="{F9AB72A6-302F-4B71-AEA5-C58B90E810CB}" dt="2023-06-08T13:57:01.100" v="4423" actId="478"/>
          <ac:picMkLst>
            <pc:docMk/>
            <pc:sldMk cId="3011626305" sldId="307"/>
            <ac:picMk id="3" creationId="{FF3E2230-F855-488B-BE21-5A324607E4F1}"/>
          </ac:picMkLst>
        </pc:picChg>
        <pc:picChg chg="add del mod">
          <ac:chgData name="Darius Khoo" userId="24ec1d3e4a13f15f" providerId="LiveId" clId="{F9AB72A6-302F-4B71-AEA5-C58B90E810CB}" dt="2023-06-08T13:55:48.280" v="4422" actId="478"/>
          <ac:picMkLst>
            <pc:docMk/>
            <pc:sldMk cId="3011626305" sldId="307"/>
            <ac:picMk id="7" creationId="{64E89239-1E94-C959-12F1-85019B0E4E38}"/>
          </ac:picMkLst>
        </pc:picChg>
        <pc:picChg chg="add mod">
          <ac:chgData name="Darius Khoo" userId="24ec1d3e4a13f15f" providerId="LiveId" clId="{F9AB72A6-302F-4B71-AEA5-C58B90E810CB}" dt="2023-06-08T13:57:55.336" v="4431" actId="14100"/>
          <ac:picMkLst>
            <pc:docMk/>
            <pc:sldMk cId="3011626305" sldId="307"/>
            <ac:picMk id="9" creationId="{35D995C2-C031-A1C1-49BB-4C0452D0CBA6}"/>
          </ac:picMkLst>
        </pc:picChg>
        <pc:picChg chg="add mod">
          <ac:chgData name="Darius Khoo" userId="24ec1d3e4a13f15f" providerId="LiveId" clId="{F9AB72A6-302F-4B71-AEA5-C58B90E810CB}" dt="2023-06-08T13:58:13.456" v="4438" actId="14100"/>
          <ac:picMkLst>
            <pc:docMk/>
            <pc:sldMk cId="3011626305" sldId="307"/>
            <ac:picMk id="11" creationId="{65464D27-597A-6C86-3D52-8D05AFDE1E4F}"/>
          </ac:picMkLst>
        </pc:picChg>
      </pc:sldChg>
      <pc:sldChg chg="addSp delSp modSp add mod">
        <pc:chgData name="Darius Khoo" userId="24ec1d3e4a13f15f" providerId="LiveId" clId="{F9AB72A6-302F-4B71-AEA5-C58B90E810CB}" dt="2023-06-08T14:24:42.498" v="5355" actId="20577"/>
        <pc:sldMkLst>
          <pc:docMk/>
          <pc:sldMk cId="11716636" sldId="308"/>
        </pc:sldMkLst>
        <pc:spChg chg="mod">
          <ac:chgData name="Darius Khoo" userId="24ec1d3e4a13f15f" providerId="LiveId" clId="{F9AB72A6-302F-4B71-AEA5-C58B90E810CB}" dt="2023-06-08T14:24:42.498" v="5355" actId="20577"/>
          <ac:spMkLst>
            <pc:docMk/>
            <pc:sldMk cId="11716636" sldId="308"/>
            <ac:spMk id="5" creationId="{DC153150-2404-E681-E5E4-36F6E0D90698}"/>
          </ac:spMkLst>
        </pc:spChg>
        <pc:picChg chg="del">
          <ac:chgData name="Darius Khoo" userId="24ec1d3e4a13f15f" providerId="LiveId" clId="{F9AB72A6-302F-4B71-AEA5-C58B90E810CB}" dt="2023-06-08T13:30:04.063" v="4143" actId="478"/>
          <ac:picMkLst>
            <pc:docMk/>
            <pc:sldMk cId="11716636" sldId="308"/>
            <ac:picMk id="3" creationId="{FF3E2230-F855-488B-BE21-5A324607E4F1}"/>
          </ac:picMkLst>
        </pc:picChg>
        <pc:picChg chg="add del mod">
          <ac:chgData name="Darius Khoo" userId="24ec1d3e4a13f15f" providerId="LiveId" clId="{F9AB72A6-302F-4B71-AEA5-C58B90E810CB}" dt="2023-06-08T13:57:03.156" v="4424" actId="478"/>
          <ac:picMkLst>
            <pc:docMk/>
            <pc:sldMk cId="11716636" sldId="308"/>
            <ac:picMk id="6" creationId="{B3895DDD-FCCE-A706-A797-AE5A78E27881}"/>
          </ac:picMkLst>
        </pc:picChg>
        <pc:picChg chg="del">
          <ac:chgData name="Darius Khoo" userId="24ec1d3e4a13f15f" providerId="LiveId" clId="{F9AB72A6-302F-4B71-AEA5-C58B90E810CB}" dt="2023-06-08T13:57:04.810" v="4425" actId="478"/>
          <ac:picMkLst>
            <pc:docMk/>
            <pc:sldMk cId="11716636" sldId="308"/>
            <ac:picMk id="7" creationId="{64E89239-1E94-C959-12F1-85019B0E4E38}"/>
          </ac:picMkLst>
        </pc:picChg>
        <pc:picChg chg="add mod">
          <ac:chgData name="Darius Khoo" userId="24ec1d3e4a13f15f" providerId="LiveId" clId="{F9AB72A6-302F-4B71-AEA5-C58B90E810CB}" dt="2023-06-08T14:00:09.688" v="4869" actId="1076"/>
          <ac:picMkLst>
            <pc:docMk/>
            <pc:sldMk cId="11716636" sldId="308"/>
            <ac:picMk id="9" creationId="{FAA89231-CF5B-DCA2-0006-9EA8E6885501}"/>
          </ac:picMkLst>
        </pc:picChg>
      </pc:sldChg>
      <pc:sldChg chg="addSp delSp modSp add mod">
        <pc:chgData name="Darius Khoo" userId="24ec1d3e4a13f15f" providerId="LiveId" clId="{F9AB72A6-302F-4B71-AEA5-C58B90E810CB}" dt="2023-06-08T14:39:46.412" v="7086" actId="33524"/>
        <pc:sldMkLst>
          <pc:docMk/>
          <pc:sldMk cId="1303277377" sldId="309"/>
        </pc:sldMkLst>
        <pc:spChg chg="mod">
          <ac:chgData name="Darius Khoo" userId="24ec1d3e4a13f15f" providerId="LiveId" clId="{F9AB72A6-302F-4B71-AEA5-C58B90E810CB}" dt="2023-06-08T14:39:46.412" v="7086" actId="33524"/>
          <ac:spMkLst>
            <pc:docMk/>
            <pc:sldMk cId="1303277377" sldId="309"/>
            <ac:spMk id="5" creationId="{DC153150-2404-E681-E5E4-36F6E0D90698}"/>
          </ac:spMkLst>
        </pc:spChg>
        <pc:spChg chg="add mod">
          <ac:chgData name="Darius Khoo" userId="24ec1d3e4a13f15f" providerId="LiveId" clId="{F9AB72A6-302F-4B71-AEA5-C58B90E810CB}" dt="2023-06-08T14:33:40.848" v="6289"/>
          <ac:spMkLst>
            <pc:docMk/>
            <pc:sldMk cId="1303277377" sldId="309"/>
            <ac:spMk id="7" creationId="{0E39552F-606C-2309-D46D-54605026FC8C}"/>
          </ac:spMkLst>
        </pc:spChg>
        <pc:spChg chg="add mod">
          <ac:chgData name="Darius Khoo" userId="24ec1d3e4a13f15f" providerId="LiveId" clId="{F9AB72A6-302F-4B71-AEA5-C58B90E810CB}" dt="2023-06-08T14:33:50.765" v="6292" actId="1076"/>
          <ac:spMkLst>
            <pc:docMk/>
            <pc:sldMk cId="1303277377" sldId="309"/>
            <ac:spMk id="8" creationId="{B40E5658-2F67-FF12-3AB5-FD11944A9C7A}"/>
          </ac:spMkLst>
        </pc:spChg>
        <pc:spChg chg="add del mod">
          <ac:chgData name="Darius Khoo" userId="24ec1d3e4a13f15f" providerId="LiveId" clId="{F9AB72A6-302F-4B71-AEA5-C58B90E810CB}" dt="2023-06-08T14:34:04.816" v="6295" actId="478"/>
          <ac:spMkLst>
            <pc:docMk/>
            <pc:sldMk cId="1303277377" sldId="309"/>
            <ac:spMk id="10" creationId="{73B1E414-737B-F3B5-B5E5-3FF66D4A1CC3}"/>
          </ac:spMkLst>
        </pc:spChg>
        <pc:spChg chg="add del mod">
          <ac:chgData name="Darius Khoo" userId="24ec1d3e4a13f15f" providerId="LiveId" clId="{F9AB72A6-302F-4B71-AEA5-C58B90E810CB}" dt="2023-06-08T14:34:17.811" v="6303" actId="478"/>
          <ac:spMkLst>
            <pc:docMk/>
            <pc:sldMk cId="1303277377" sldId="309"/>
            <ac:spMk id="11" creationId="{40130463-4C5F-109C-CC9F-B3F6EE391583}"/>
          </ac:spMkLst>
        </pc:spChg>
        <pc:spChg chg="add del mod">
          <ac:chgData name="Darius Khoo" userId="24ec1d3e4a13f15f" providerId="LiveId" clId="{F9AB72A6-302F-4B71-AEA5-C58B90E810CB}" dt="2023-06-08T14:34:28.860" v="6305"/>
          <ac:spMkLst>
            <pc:docMk/>
            <pc:sldMk cId="1303277377" sldId="309"/>
            <ac:spMk id="12" creationId="{0C02E273-636D-B295-9049-5B5697709534}"/>
          </ac:spMkLst>
        </pc:spChg>
        <pc:spChg chg="add mod">
          <ac:chgData name="Darius Khoo" userId="24ec1d3e4a13f15f" providerId="LiveId" clId="{F9AB72A6-302F-4B71-AEA5-C58B90E810CB}" dt="2023-06-08T14:36:31.144" v="6436" actId="1076"/>
          <ac:spMkLst>
            <pc:docMk/>
            <pc:sldMk cId="1303277377" sldId="309"/>
            <ac:spMk id="14" creationId="{D00FEE19-E0F4-4C59-5FB8-94BBF9FB4F27}"/>
          </ac:spMkLst>
        </pc:spChg>
        <pc:spChg chg="add del mod">
          <ac:chgData name="Darius Khoo" userId="24ec1d3e4a13f15f" providerId="LiveId" clId="{F9AB72A6-302F-4B71-AEA5-C58B90E810CB}" dt="2023-06-08T14:35:20.379" v="6338"/>
          <ac:spMkLst>
            <pc:docMk/>
            <pc:sldMk cId="1303277377" sldId="309"/>
            <ac:spMk id="15" creationId="{3904D589-E473-80E3-DBF6-6E6F12D7FB36}"/>
          </ac:spMkLst>
        </pc:spChg>
        <pc:spChg chg="add del mod">
          <ac:chgData name="Darius Khoo" userId="24ec1d3e4a13f15f" providerId="LiveId" clId="{F9AB72A6-302F-4B71-AEA5-C58B90E810CB}" dt="2023-06-08T14:35:44.397" v="6421" actId="478"/>
          <ac:spMkLst>
            <pc:docMk/>
            <pc:sldMk cId="1303277377" sldId="309"/>
            <ac:spMk id="16" creationId="{BABAE847-7F9A-85CF-C731-8A7299232078}"/>
          </ac:spMkLst>
        </pc:spChg>
        <pc:spChg chg="add mod">
          <ac:chgData name="Darius Khoo" userId="24ec1d3e4a13f15f" providerId="LiveId" clId="{F9AB72A6-302F-4B71-AEA5-C58B90E810CB}" dt="2023-06-08T14:39:17.036" v="7005" actId="20577"/>
          <ac:spMkLst>
            <pc:docMk/>
            <pc:sldMk cId="1303277377" sldId="309"/>
            <ac:spMk id="17" creationId="{5CBA6698-342C-9B55-6755-933A692367C5}"/>
          </ac:spMkLst>
        </pc:spChg>
        <pc:spChg chg="add mod">
          <ac:chgData name="Darius Khoo" userId="24ec1d3e4a13f15f" providerId="LiveId" clId="{F9AB72A6-302F-4B71-AEA5-C58B90E810CB}" dt="2023-06-08T14:38:14.176" v="6823" actId="20577"/>
          <ac:spMkLst>
            <pc:docMk/>
            <pc:sldMk cId="1303277377" sldId="309"/>
            <ac:spMk id="18" creationId="{89D96FB8-D544-E4E4-A425-4110E032D205}"/>
          </ac:spMkLst>
        </pc:spChg>
        <pc:spChg chg="add mod">
          <ac:chgData name="Darius Khoo" userId="24ec1d3e4a13f15f" providerId="LiveId" clId="{F9AB72A6-302F-4B71-AEA5-C58B90E810CB}" dt="2023-06-08T14:37:19.105" v="6651" actId="1076"/>
          <ac:spMkLst>
            <pc:docMk/>
            <pc:sldMk cId="1303277377" sldId="309"/>
            <ac:spMk id="19" creationId="{8C219EAC-9BD7-2F52-0F67-EB3568728419}"/>
          </ac:spMkLst>
        </pc:spChg>
        <pc:picChg chg="del">
          <ac:chgData name="Darius Khoo" userId="24ec1d3e4a13f15f" providerId="LiveId" clId="{F9AB72A6-302F-4B71-AEA5-C58B90E810CB}" dt="2023-06-08T14:24:59.229" v="5357" actId="478"/>
          <ac:picMkLst>
            <pc:docMk/>
            <pc:sldMk cId="1303277377" sldId="309"/>
            <ac:picMk id="9" creationId="{FAA89231-CF5B-DCA2-0006-9EA8E6885501}"/>
          </ac:picMkLst>
        </pc:picChg>
        <pc:picChg chg="add del mod">
          <ac:chgData name="Darius Khoo" userId="24ec1d3e4a13f15f" providerId="LiveId" clId="{F9AB72A6-302F-4B71-AEA5-C58B90E810CB}" dt="2023-06-08T14:34:39.772" v="6308" actId="478"/>
          <ac:picMkLst>
            <pc:docMk/>
            <pc:sldMk cId="1303277377" sldId="309"/>
            <ac:picMk id="13" creationId="{B8DBF466-C431-DE92-3663-4A22A222B569}"/>
          </ac:picMkLst>
        </pc:picChg>
        <pc:cxnChg chg="add mod">
          <ac:chgData name="Darius Khoo" userId="24ec1d3e4a13f15f" providerId="LiveId" clId="{F9AB72A6-302F-4B71-AEA5-C58B90E810CB}" dt="2023-06-08T14:33:01.869" v="6254" actId="1076"/>
          <ac:cxnSpMkLst>
            <pc:docMk/>
            <pc:sldMk cId="1303277377" sldId="309"/>
            <ac:cxnSpMk id="2" creationId="{E659C92B-1F4C-FBE6-2988-BEF611603ECD}"/>
          </ac:cxnSpMkLst>
        </pc:cxnChg>
        <pc:cxnChg chg="add mod">
          <ac:chgData name="Darius Khoo" userId="24ec1d3e4a13f15f" providerId="LiveId" clId="{F9AB72A6-302F-4B71-AEA5-C58B90E810CB}" dt="2023-06-08T14:33:08.430" v="6256" actId="1076"/>
          <ac:cxnSpMkLst>
            <pc:docMk/>
            <pc:sldMk cId="1303277377" sldId="309"/>
            <ac:cxnSpMk id="6" creationId="{52E73816-E96A-DC35-7E5B-6D2713ECE040}"/>
          </ac:cxnSpMkLst>
        </pc:cxnChg>
      </pc:sldChg>
      <pc:sldChg chg="addSp delSp modSp add mod ord">
        <pc:chgData name="Darius Khoo" userId="24ec1d3e4a13f15f" providerId="LiveId" clId="{F9AB72A6-302F-4B71-AEA5-C58B90E810CB}" dt="2023-06-08T14:35:08.630" v="6336" actId="1076"/>
        <pc:sldMkLst>
          <pc:docMk/>
          <pc:sldMk cId="1596970912" sldId="310"/>
        </pc:sldMkLst>
        <pc:spChg chg="add del mod">
          <ac:chgData name="Darius Khoo" userId="24ec1d3e4a13f15f" providerId="LiveId" clId="{F9AB72A6-302F-4B71-AEA5-C58B90E810CB}" dt="2023-06-08T14:25:32.337" v="5366" actId="478"/>
          <ac:spMkLst>
            <pc:docMk/>
            <pc:sldMk cId="1596970912" sldId="310"/>
            <ac:spMk id="3" creationId="{D029E78E-12D2-9C16-D59B-4B58C3254F64}"/>
          </ac:spMkLst>
        </pc:spChg>
        <pc:spChg chg="add mod">
          <ac:chgData name="Darius Khoo" userId="24ec1d3e4a13f15f" providerId="LiveId" clId="{F9AB72A6-302F-4B71-AEA5-C58B90E810CB}" dt="2023-06-08T14:28:53.042" v="5769" actId="122"/>
          <ac:spMkLst>
            <pc:docMk/>
            <pc:sldMk cId="1596970912" sldId="310"/>
            <ac:spMk id="4" creationId="{D9CFA1B0-87EE-C17C-B1CA-F522A62DF2AB}"/>
          </ac:spMkLst>
        </pc:spChg>
        <pc:spChg chg="add mod">
          <ac:chgData name="Darius Khoo" userId="24ec1d3e4a13f15f" providerId="LiveId" clId="{F9AB72A6-302F-4B71-AEA5-C58B90E810CB}" dt="2023-06-08T14:27:22.779" v="5454" actId="122"/>
          <ac:spMkLst>
            <pc:docMk/>
            <pc:sldMk cId="1596970912" sldId="310"/>
            <ac:spMk id="5" creationId="{A90DF071-A3BE-95CA-A77F-629B30377FA1}"/>
          </ac:spMkLst>
        </pc:spChg>
        <pc:spChg chg="add del mod">
          <ac:chgData name="Darius Khoo" userId="24ec1d3e4a13f15f" providerId="LiveId" clId="{F9AB72A6-302F-4B71-AEA5-C58B90E810CB}" dt="2023-06-08T14:26:32.938" v="5386" actId="478"/>
          <ac:spMkLst>
            <pc:docMk/>
            <pc:sldMk cId="1596970912" sldId="310"/>
            <ac:spMk id="7" creationId="{DB6CF265-0E93-D2CD-8C96-0902BDB35010}"/>
          </ac:spMkLst>
        </pc:spChg>
        <pc:spChg chg="del mod">
          <ac:chgData name="Darius Khoo" userId="24ec1d3e4a13f15f" providerId="LiveId" clId="{F9AB72A6-302F-4B71-AEA5-C58B90E810CB}" dt="2023-06-08T14:25:25.324" v="5363" actId="478"/>
          <ac:spMkLst>
            <pc:docMk/>
            <pc:sldMk cId="1596970912" sldId="310"/>
            <ac:spMk id="637" creationId="{00000000-0000-0000-0000-000000000000}"/>
          </ac:spMkLst>
        </pc:spChg>
        <pc:spChg chg="del mod">
          <ac:chgData name="Darius Khoo" userId="24ec1d3e4a13f15f" providerId="LiveId" clId="{F9AB72A6-302F-4B71-AEA5-C58B90E810CB}" dt="2023-06-08T14:26:30.675" v="5385" actId="478"/>
          <ac:spMkLst>
            <pc:docMk/>
            <pc:sldMk cId="1596970912" sldId="310"/>
            <ac:spMk id="638" creationId="{00000000-0000-0000-0000-000000000000}"/>
          </ac:spMkLst>
        </pc:spChg>
        <pc:spChg chg="mod">
          <ac:chgData name="Darius Khoo" userId="24ec1d3e4a13f15f" providerId="LiveId" clId="{F9AB72A6-302F-4B71-AEA5-C58B90E810CB}" dt="2023-06-08T14:35:08.630" v="6336" actId="1076"/>
          <ac:spMkLst>
            <pc:docMk/>
            <pc:sldMk cId="1596970912" sldId="310"/>
            <ac:spMk id="639" creationId="{00000000-0000-0000-0000-000000000000}"/>
          </ac:spMkLst>
        </pc:spChg>
        <pc:spChg chg="mod">
          <ac:chgData name="Darius Khoo" userId="24ec1d3e4a13f15f" providerId="LiveId" clId="{F9AB72A6-302F-4B71-AEA5-C58B90E810CB}" dt="2023-06-08T14:29:40.971" v="5954" actId="122"/>
          <ac:spMkLst>
            <pc:docMk/>
            <pc:sldMk cId="1596970912" sldId="310"/>
            <ac:spMk id="640" creationId="{00000000-0000-0000-0000-000000000000}"/>
          </ac:spMkLst>
        </pc:spChg>
        <pc:spChg chg="mod">
          <ac:chgData name="Darius Khoo" userId="24ec1d3e4a13f15f" providerId="LiveId" clId="{F9AB72A6-302F-4B71-AEA5-C58B90E810CB}" dt="2023-06-08T14:26:44.097" v="5411" actId="20577"/>
          <ac:spMkLst>
            <pc:docMk/>
            <pc:sldMk cId="1596970912" sldId="310"/>
            <ac:spMk id="641" creationId="{00000000-0000-0000-0000-000000000000}"/>
          </ac:spMkLst>
        </pc:spChg>
        <pc:spChg chg="del mod">
          <ac:chgData name="Darius Khoo" userId="24ec1d3e4a13f15f" providerId="LiveId" clId="{F9AB72A6-302F-4B71-AEA5-C58B90E810CB}" dt="2023-06-08T14:25:27.107" v="5364" actId="478"/>
          <ac:spMkLst>
            <pc:docMk/>
            <pc:sldMk cId="1596970912" sldId="310"/>
            <ac:spMk id="642" creationId="{00000000-0000-0000-0000-000000000000}"/>
          </ac:spMkLst>
        </pc:spChg>
        <pc:spChg chg="del">
          <ac:chgData name="Darius Khoo" userId="24ec1d3e4a13f15f" providerId="LiveId" clId="{F9AB72A6-302F-4B71-AEA5-C58B90E810CB}" dt="2023-06-08T14:25:29.188" v="5365" actId="478"/>
          <ac:spMkLst>
            <pc:docMk/>
            <pc:sldMk cId="1596970912" sldId="310"/>
            <ac:spMk id="643" creationId="{00000000-0000-0000-0000-000000000000}"/>
          </ac:spMkLst>
        </pc:spChg>
        <pc:spChg chg="mod">
          <ac:chgData name="Darius Khoo" userId="24ec1d3e4a13f15f" providerId="LiveId" clId="{F9AB72A6-302F-4B71-AEA5-C58B90E810CB}" dt="2023-06-08T14:27:33.085" v="5471" actId="20577"/>
          <ac:spMkLst>
            <pc:docMk/>
            <pc:sldMk cId="1596970912" sldId="310"/>
            <ac:spMk id="644" creationId="{00000000-0000-0000-0000-000000000000}"/>
          </ac:spMkLst>
        </pc:spChg>
        <pc:spChg chg="mod">
          <ac:chgData name="Darius Khoo" userId="24ec1d3e4a13f15f" providerId="LiveId" clId="{F9AB72A6-302F-4B71-AEA5-C58B90E810CB}" dt="2023-06-08T14:31:01.854" v="5956" actId="1076"/>
          <ac:spMkLst>
            <pc:docMk/>
            <pc:sldMk cId="1596970912" sldId="310"/>
            <ac:spMk id="645" creationId="{00000000-0000-0000-0000-000000000000}"/>
          </ac:spMkLst>
        </pc:spChg>
        <pc:cxnChg chg="mod">
          <ac:chgData name="Darius Khoo" userId="24ec1d3e4a13f15f" providerId="LiveId" clId="{F9AB72A6-302F-4B71-AEA5-C58B90E810CB}" dt="2023-06-08T14:25:56.120" v="5373" actId="1076"/>
          <ac:cxnSpMkLst>
            <pc:docMk/>
            <pc:sldMk cId="1596970912" sldId="310"/>
            <ac:cxnSpMk id="646" creationId="{00000000-0000-0000-0000-000000000000}"/>
          </ac:cxnSpMkLst>
        </pc:cxnChg>
        <pc:cxnChg chg="mod">
          <ac:chgData name="Darius Khoo" userId="24ec1d3e4a13f15f" providerId="LiveId" clId="{F9AB72A6-302F-4B71-AEA5-C58B90E810CB}" dt="2023-06-08T14:25:53.841" v="5372" actId="1076"/>
          <ac:cxnSpMkLst>
            <pc:docMk/>
            <pc:sldMk cId="1596970912" sldId="310"/>
            <ac:cxnSpMk id="647" creationId="{00000000-0000-0000-0000-000000000000}"/>
          </ac:cxnSpMkLst>
        </pc:cxnChg>
      </pc:sldChg>
      <pc:sldChg chg="addSp delSp modSp add mod ord">
        <pc:chgData name="Darius Khoo" userId="24ec1d3e4a13f15f" providerId="LiveId" clId="{F9AB72A6-302F-4B71-AEA5-C58B90E810CB}" dt="2023-06-08T14:45:45.567" v="7719"/>
        <pc:sldMkLst>
          <pc:docMk/>
          <pc:sldMk cId="2200806975" sldId="311"/>
        </pc:sldMkLst>
        <pc:spChg chg="add del mod">
          <ac:chgData name="Darius Khoo" userId="24ec1d3e4a13f15f" providerId="LiveId" clId="{F9AB72A6-302F-4B71-AEA5-C58B90E810CB}" dt="2023-06-08T14:41:16.987" v="7210" actId="478"/>
          <ac:spMkLst>
            <pc:docMk/>
            <pc:sldMk cId="2200806975" sldId="311"/>
            <ac:spMk id="3" creationId="{DE70E3A8-B211-46F1-E435-7051267C8F4B}"/>
          </ac:spMkLst>
        </pc:spChg>
        <pc:spChg chg="add del mod">
          <ac:chgData name="Darius Khoo" userId="24ec1d3e4a13f15f" providerId="LiveId" clId="{F9AB72A6-302F-4B71-AEA5-C58B90E810CB}" dt="2023-06-08T14:41:20.069" v="7212" actId="478"/>
          <ac:spMkLst>
            <pc:docMk/>
            <pc:sldMk cId="2200806975" sldId="311"/>
            <ac:spMk id="5" creationId="{B1EF218C-7FDC-B065-D13A-2B0517C5E52F}"/>
          </ac:spMkLst>
        </pc:spChg>
        <pc:spChg chg="add del mod">
          <ac:chgData name="Darius Khoo" userId="24ec1d3e4a13f15f" providerId="LiveId" clId="{F9AB72A6-302F-4B71-AEA5-C58B90E810CB}" dt="2023-06-08T14:41:23.636" v="7214" actId="478"/>
          <ac:spMkLst>
            <pc:docMk/>
            <pc:sldMk cId="2200806975" sldId="311"/>
            <ac:spMk id="7" creationId="{3306A877-609C-BD43-060D-DBB15CABF8E9}"/>
          </ac:spMkLst>
        </pc:spChg>
        <pc:spChg chg="add del mod">
          <ac:chgData name="Darius Khoo" userId="24ec1d3e4a13f15f" providerId="LiveId" clId="{F9AB72A6-302F-4B71-AEA5-C58B90E810CB}" dt="2023-06-08T14:41:26.765" v="7216" actId="478"/>
          <ac:spMkLst>
            <pc:docMk/>
            <pc:sldMk cId="2200806975" sldId="311"/>
            <ac:spMk id="9" creationId="{CFE7D4A0-D1D6-2147-CBC1-0007AA6D5FB5}"/>
          </ac:spMkLst>
        </pc:spChg>
        <pc:spChg chg="del">
          <ac:chgData name="Darius Khoo" userId="24ec1d3e4a13f15f" providerId="LiveId" clId="{F9AB72A6-302F-4B71-AEA5-C58B90E810CB}" dt="2023-06-08T14:41:15.169" v="7209" actId="478"/>
          <ac:spMkLst>
            <pc:docMk/>
            <pc:sldMk cId="2200806975" sldId="311"/>
            <ac:spMk id="620" creationId="{00000000-0000-0000-0000-000000000000}"/>
          </ac:spMkLst>
        </pc:spChg>
        <pc:spChg chg="mod">
          <ac:chgData name="Darius Khoo" userId="24ec1d3e4a13f15f" providerId="LiveId" clId="{F9AB72A6-302F-4B71-AEA5-C58B90E810CB}" dt="2023-06-08T14:41:29.851" v="7217" actId="1076"/>
          <ac:spMkLst>
            <pc:docMk/>
            <pc:sldMk cId="2200806975" sldId="311"/>
            <ac:spMk id="621" creationId="{00000000-0000-0000-0000-000000000000}"/>
          </ac:spMkLst>
        </pc:spChg>
        <pc:spChg chg="del">
          <ac:chgData name="Darius Khoo" userId="24ec1d3e4a13f15f" providerId="LiveId" clId="{F9AB72A6-302F-4B71-AEA5-C58B90E810CB}" dt="2023-06-08T14:41:21.252" v="7213" actId="478"/>
          <ac:spMkLst>
            <pc:docMk/>
            <pc:sldMk cId="2200806975" sldId="311"/>
            <ac:spMk id="622" creationId="{00000000-0000-0000-0000-000000000000}"/>
          </ac:spMkLst>
        </pc:spChg>
        <pc:spChg chg="mod">
          <ac:chgData name="Darius Khoo" userId="24ec1d3e4a13f15f" providerId="LiveId" clId="{F9AB72A6-302F-4B71-AEA5-C58B90E810CB}" dt="2023-06-08T14:40:16.980" v="7131" actId="20577"/>
          <ac:spMkLst>
            <pc:docMk/>
            <pc:sldMk cId="2200806975" sldId="311"/>
            <ac:spMk id="623" creationId="{00000000-0000-0000-0000-000000000000}"/>
          </ac:spMkLst>
        </pc:spChg>
        <pc:spChg chg="mod">
          <ac:chgData name="Darius Khoo" userId="24ec1d3e4a13f15f" providerId="LiveId" clId="{F9AB72A6-302F-4B71-AEA5-C58B90E810CB}" dt="2023-06-08T14:40:34.976" v="7167" actId="14100"/>
          <ac:spMkLst>
            <pc:docMk/>
            <pc:sldMk cId="2200806975" sldId="311"/>
            <ac:spMk id="624" creationId="{00000000-0000-0000-0000-000000000000}"/>
          </ac:spMkLst>
        </pc:spChg>
        <pc:spChg chg="mod">
          <ac:chgData name="Darius Khoo" userId="24ec1d3e4a13f15f" providerId="LiveId" clId="{F9AB72A6-302F-4B71-AEA5-C58B90E810CB}" dt="2023-06-08T14:40:49.274" v="7191" actId="122"/>
          <ac:spMkLst>
            <pc:docMk/>
            <pc:sldMk cId="2200806975" sldId="311"/>
            <ac:spMk id="625" creationId="{00000000-0000-0000-0000-000000000000}"/>
          </ac:spMkLst>
        </pc:spChg>
        <pc:spChg chg="mod">
          <ac:chgData name="Darius Khoo" userId="24ec1d3e4a13f15f" providerId="LiveId" clId="{F9AB72A6-302F-4B71-AEA5-C58B90E810CB}" dt="2023-06-08T14:40:10.644" v="7113" actId="20577"/>
          <ac:spMkLst>
            <pc:docMk/>
            <pc:sldMk cId="2200806975" sldId="311"/>
            <ac:spMk id="626" creationId="{00000000-0000-0000-0000-000000000000}"/>
          </ac:spMkLst>
        </pc:spChg>
        <pc:spChg chg="mod">
          <ac:chgData name="Darius Khoo" userId="24ec1d3e4a13f15f" providerId="LiveId" clId="{F9AB72A6-302F-4B71-AEA5-C58B90E810CB}" dt="2023-06-08T14:43:38.896" v="7547" actId="1076"/>
          <ac:spMkLst>
            <pc:docMk/>
            <pc:sldMk cId="2200806975" sldId="311"/>
            <ac:spMk id="627" creationId="{00000000-0000-0000-0000-000000000000}"/>
          </ac:spMkLst>
        </pc:spChg>
        <pc:spChg chg="mod">
          <ac:chgData name="Darius Khoo" userId="24ec1d3e4a13f15f" providerId="LiveId" clId="{F9AB72A6-302F-4B71-AEA5-C58B90E810CB}" dt="2023-06-08T14:43:06.948" v="7544" actId="122"/>
          <ac:spMkLst>
            <pc:docMk/>
            <pc:sldMk cId="2200806975" sldId="311"/>
            <ac:spMk id="628" creationId="{00000000-0000-0000-0000-000000000000}"/>
          </ac:spMkLst>
        </pc:spChg>
        <pc:spChg chg="del">
          <ac:chgData name="Darius Khoo" userId="24ec1d3e4a13f15f" providerId="LiveId" clId="{F9AB72A6-302F-4B71-AEA5-C58B90E810CB}" dt="2023-06-08T14:41:18.672" v="7211" actId="478"/>
          <ac:spMkLst>
            <pc:docMk/>
            <pc:sldMk cId="2200806975" sldId="311"/>
            <ac:spMk id="629" creationId="{00000000-0000-0000-0000-000000000000}"/>
          </ac:spMkLst>
        </pc:spChg>
        <pc:spChg chg="mod">
          <ac:chgData name="Darius Khoo" userId="24ec1d3e4a13f15f" providerId="LiveId" clId="{F9AB72A6-302F-4B71-AEA5-C58B90E810CB}" dt="2023-06-08T14:43:28.647" v="7545" actId="1076"/>
          <ac:spMkLst>
            <pc:docMk/>
            <pc:sldMk cId="2200806975" sldId="311"/>
            <ac:spMk id="630" creationId="{00000000-0000-0000-0000-000000000000}"/>
          </ac:spMkLst>
        </pc:spChg>
        <pc:spChg chg="mod">
          <ac:chgData name="Darius Khoo" userId="24ec1d3e4a13f15f" providerId="LiveId" clId="{F9AB72A6-302F-4B71-AEA5-C58B90E810CB}" dt="2023-06-08T14:42:32.273" v="7455" actId="122"/>
          <ac:spMkLst>
            <pc:docMk/>
            <pc:sldMk cId="2200806975" sldId="311"/>
            <ac:spMk id="631" creationId="{00000000-0000-0000-0000-000000000000}"/>
          </ac:spMkLst>
        </pc:spChg>
        <pc:spChg chg="del">
          <ac:chgData name="Darius Khoo" userId="24ec1d3e4a13f15f" providerId="LiveId" clId="{F9AB72A6-302F-4B71-AEA5-C58B90E810CB}" dt="2023-06-08T14:41:25.085" v="7215" actId="478"/>
          <ac:spMkLst>
            <pc:docMk/>
            <pc:sldMk cId="2200806975" sldId="311"/>
            <ac:spMk id="632" creationId="{00000000-0000-0000-0000-000000000000}"/>
          </ac:spMkLst>
        </pc:spChg>
      </pc:sldChg>
      <pc:sldChg chg="addSp delSp modSp new mod modClrScheme chgLayout">
        <pc:chgData name="Darius Khoo" userId="24ec1d3e4a13f15f" providerId="LiveId" clId="{F9AB72A6-302F-4B71-AEA5-C58B90E810CB}" dt="2023-06-08T14:45:30.160" v="7717" actId="1076"/>
        <pc:sldMkLst>
          <pc:docMk/>
          <pc:sldMk cId="3648331419" sldId="312"/>
        </pc:sldMkLst>
        <pc:spChg chg="del mod ord">
          <ac:chgData name="Darius Khoo" userId="24ec1d3e4a13f15f" providerId="LiveId" clId="{F9AB72A6-302F-4B71-AEA5-C58B90E810CB}" dt="2023-06-08T14:43:58.334" v="7549" actId="700"/>
          <ac:spMkLst>
            <pc:docMk/>
            <pc:sldMk cId="3648331419" sldId="312"/>
            <ac:spMk id="2" creationId="{BE7BD68B-1821-DA65-A154-C9E8FB02A646}"/>
          </ac:spMkLst>
        </pc:spChg>
        <pc:spChg chg="del">
          <ac:chgData name="Darius Khoo" userId="24ec1d3e4a13f15f" providerId="LiveId" clId="{F9AB72A6-302F-4B71-AEA5-C58B90E810CB}" dt="2023-06-08T14:43:58.334" v="7549" actId="700"/>
          <ac:spMkLst>
            <pc:docMk/>
            <pc:sldMk cId="3648331419" sldId="312"/>
            <ac:spMk id="3" creationId="{AC0D2364-D802-B117-68AF-36084C9306C7}"/>
          </ac:spMkLst>
        </pc:spChg>
        <pc:spChg chg="add mod ord">
          <ac:chgData name="Darius Khoo" userId="24ec1d3e4a13f15f" providerId="LiveId" clId="{F9AB72A6-302F-4B71-AEA5-C58B90E810CB}" dt="2023-06-08T14:44:26.482" v="7575" actId="700"/>
          <ac:spMkLst>
            <pc:docMk/>
            <pc:sldMk cId="3648331419" sldId="312"/>
            <ac:spMk id="4" creationId="{0270C211-1FAC-E9BC-127D-A46509D1FA3D}"/>
          </ac:spMkLst>
        </pc:spChg>
        <pc:spChg chg="add del mod">
          <ac:chgData name="Darius Khoo" userId="24ec1d3e4a13f15f" providerId="LiveId" clId="{F9AB72A6-302F-4B71-AEA5-C58B90E810CB}" dt="2023-06-08T14:44:14.657" v="7574" actId="767"/>
          <ac:spMkLst>
            <pc:docMk/>
            <pc:sldMk cId="3648331419" sldId="312"/>
            <ac:spMk id="5" creationId="{A5171CED-1C88-CBD2-0846-BFEA472FB89D}"/>
          </ac:spMkLst>
        </pc:spChg>
        <pc:spChg chg="add mod ord">
          <ac:chgData name="Darius Khoo" userId="24ec1d3e4a13f15f" providerId="LiveId" clId="{F9AB72A6-302F-4B71-AEA5-C58B90E810CB}" dt="2023-06-08T14:45:30.160" v="7717" actId="1076"/>
          <ac:spMkLst>
            <pc:docMk/>
            <pc:sldMk cId="3648331419" sldId="312"/>
            <ac:spMk id="6" creationId="{64BBD7FE-8E48-3FF7-5BB2-F7B47EDE8DB8}"/>
          </ac:spMkLst>
        </pc:spChg>
      </pc:sldChg>
      <pc:sldChg chg="addSp modSp add mod">
        <pc:chgData name="Darius Khoo" userId="24ec1d3e4a13f15f" providerId="LiveId" clId="{F9AB72A6-302F-4B71-AEA5-C58B90E810CB}" dt="2023-06-08T15:07:12.656" v="8006" actId="1076"/>
        <pc:sldMkLst>
          <pc:docMk/>
          <pc:sldMk cId="1528943224" sldId="313"/>
        </pc:sldMkLst>
        <pc:spChg chg="mod">
          <ac:chgData name="Darius Khoo" userId="24ec1d3e4a13f15f" providerId="LiveId" clId="{F9AB72A6-302F-4B71-AEA5-C58B90E810CB}" dt="2023-06-08T15:03:40.493" v="7798" actId="20577"/>
          <ac:spMkLst>
            <pc:docMk/>
            <pc:sldMk cId="1528943224" sldId="313"/>
            <ac:spMk id="4" creationId="{0270C211-1FAC-E9BC-127D-A46509D1FA3D}"/>
          </ac:spMkLst>
        </pc:spChg>
        <pc:spChg chg="mod">
          <ac:chgData name="Darius Khoo" userId="24ec1d3e4a13f15f" providerId="LiveId" clId="{F9AB72A6-302F-4B71-AEA5-C58B90E810CB}" dt="2023-06-08T15:04:26.977" v="7962" actId="1076"/>
          <ac:spMkLst>
            <pc:docMk/>
            <pc:sldMk cId="1528943224" sldId="313"/>
            <ac:spMk id="6" creationId="{64BBD7FE-8E48-3FF7-5BB2-F7B47EDE8DB8}"/>
          </ac:spMkLst>
        </pc:spChg>
        <pc:picChg chg="add mod">
          <ac:chgData name="Darius Khoo" userId="24ec1d3e4a13f15f" providerId="LiveId" clId="{F9AB72A6-302F-4B71-AEA5-C58B90E810CB}" dt="2023-06-08T15:04:40.987" v="7969" actId="1076"/>
          <ac:picMkLst>
            <pc:docMk/>
            <pc:sldMk cId="1528943224" sldId="313"/>
            <ac:picMk id="3" creationId="{709A164A-93C3-58EC-ABD9-4B88396F4359}"/>
          </ac:picMkLst>
        </pc:picChg>
        <pc:picChg chg="add mod">
          <ac:chgData name="Darius Khoo" userId="24ec1d3e4a13f15f" providerId="LiveId" clId="{F9AB72A6-302F-4B71-AEA5-C58B90E810CB}" dt="2023-06-08T15:07:12.656" v="8006" actId="1076"/>
          <ac:picMkLst>
            <pc:docMk/>
            <pc:sldMk cId="1528943224" sldId="313"/>
            <ac:picMk id="7" creationId="{4CA8650B-89DA-2B52-ACD6-AA350EB2FB4A}"/>
          </ac:picMkLst>
        </pc:picChg>
        <pc:picChg chg="add mod">
          <ac:chgData name="Darius Khoo" userId="24ec1d3e4a13f15f" providerId="LiveId" clId="{F9AB72A6-302F-4B71-AEA5-C58B90E810CB}" dt="2023-06-08T15:07:11.283" v="8005" actId="1076"/>
          <ac:picMkLst>
            <pc:docMk/>
            <pc:sldMk cId="1528943224" sldId="313"/>
            <ac:picMk id="8" creationId="{D87D3512-0841-7725-EEF2-52D50D469892}"/>
          </ac:picMkLst>
        </pc:picChg>
        <pc:picChg chg="add mod">
          <ac:chgData name="Darius Khoo" userId="24ec1d3e4a13f15f" providerId="LiveId" clId="{F9AB72A6-302F-4B71-AEA5-C58B90E810CB}" dt="2023-06-08T15:07:07.670" v="8004" actId="1076"/>
          <ac:picMkLst>
            <pc:docMk/>
            <pc:sldMk cId="1528943224" sldId="313"/>
            <ac:picMk id="10" creationId="{7C19684A-CF66-F65D-BF15-2DC716C4D487}"/>
          </ac:picMkLst>
        </pc:picChg>
        <pc:picChg chg="add mod">
          <ac:chgData name="Darius Khoo" userId="24ec1d3e4a13f15f" providerId="LiveId" clId="{F9AB72A6-302F-4B71-AEA5-C58B90E810CB}" dt="2023-06-08T15:07:02.983" v="8003" actId="14100"/>
          <ac:picMkLst>
            <pc:docMk/>
            <pc:sldMk cId="1528943224" sldId="313"/>
            <ac:picMk id="12" creationId="{A77D581E-C38B-1B59-FDFB-95A9B680336E}"/>
          </ac:picMkLst>
        </pc:picChg>
      </pc:sldChg>
      <pc:sldChg chg="modSp add mod">
        <pc:chgData name="Darius Khoo" userId="24ec1d3e4a13f15f" providerId="LiveId" clId="{F9AB72A6-302F-4B71-AEA5-C58B90E810CB}" dt="2023-06-08T15:08:11.706" v="8232" actId="20577"/>
        <pc:sldMkLst>
          <pc:docMk/>
          <pc:sldMk cId="2705299220" sldId="314"/>
        </pc:sldMkLst>
        <pc:spChg chg="mod">
          <ac:chgData name="Darius Khoo" userId="24ec1d3e4a13f15f" providerId="LiveId" clId="{F9AB72A6-302F-4B71-AEA5-C58B90E810CB}" dt="2023-06-08T15:08:11.706" v="8232" actId="20577"/>
          <ac:spMkLst>
            <pc:docMk/>
            <pc:sldMk cId="2705299220" sldId="314"/>
            <ac:spMk id="4" creationId="{0270C211-1FAC-E9BC-127D-A46509D1FA3D}"/>
          </ac:spMkLst>
        </pc:spChg>
        <pc:spChg chg="mod">
          <ac:chgData name="Darius Khoo" userId="24ec1d3e4a13f15f" providerId="LiveId" clId="{F9AB72A6-302F-4B71-AEA5-C58B90E810CB}" dt="2023-06-08T15:08:04.373" v="8217" actId="20577"/>
          <ac:spMkLst>
            <pc:docMk/>
            <pc:sldMk cId="2705299220" sldId="314"/>
            <ac:spMk id="6" creationId="{64BBD7FE-8E48-3FF7-5BB2-F7B47EDE8DB8}"/>
          </ac:spMkLst>
        </pc:spChg>
      </pc:sldChg>
      <pc:sldChg chg="modSp add mod">
        <pc:chgData name="Darius Khoo" userId="24ec1d3e4a13f15f" providerId="LiveId" clId="{F9AB72A6-302F-4B71-AEA5-C58B90E810CB}" dt="2023-06-08T15:10:37.135" v="8741" actId="20577"/>
        <pc:sldMkLst>
          <pc:docMk/>
          <pc:sldMk cId="3892663405" sldId="315"/>
        </pc:sldMkLst>
        <pc:spChg chg="mod">
          <ac:chgData name="Darius Khoo" userId="24ec1d3e4a13f15f" providerId="LiveId" clId="{F9AB72A6-302F-4B71-AEA5-C58B90E810CB}" dt="2023-06-08T15:08:24.565" v="8252" actId="20577"/>
          <ac:spMkLst>
            <pc:docMk/>
            <pc:sldMk cId="3892663405" sldId="315"/>
            <ac:spMk id="4" creationId="{0270C211-1FAC-E9BC-127D-A46509D1FA3D}"/>
          </ac:spMkLst>
        </pc:spChg>
        <pc:spChg chg="mod">
          <ac:chgData name="Darius Khoo" userId="24ec1d3e4a13f15f" providerId="LiveId" clId="{F9AB72A6-302F-4B71-AEA5-C58B90E810CB}" dt="2023-06-08T15:10:37.135" v="8741" actId="20577"/>
          <ac:spMkLst>
            <pc:docMk/>
            <pc:sldMk cId="3892663405" sldId="315"/>
            <ac:spMk id="6" creationId="{64BBD7FE-8E48-3FF7-5BB2-F7B47EDE8DB8}"/>
          </ac:spMkLst>
        </pc:spChg>
      </pc:sldChg>
      <pc:sldChg chg="addSp modSp add mod">
        <pc:chgData name="Darius Khoo" userId="24ec1d3e4a13f15f" providerId="LiveId" clId="{F9AB72A6-302F-4B71-AEA5-C58B90E810CB}" dt="2023-06-08T15:17:21.359" v="9561" actId="1076"/>
        <pc:sldMkLst>
          <pc:docMk/>
          <pc:sldMk cId="3628822156" sldId="316"/>
        </pc:sldMkLst>
        <pc:spChg chg="mod">
          <ac:chgData name="Darius Khoo" userId="24ec1d3e4a13f15f" providerId="LiveId" clId="{F9AB72A6-302F-4B71-AEA5-C58B90E810CB}" dt="2023-06-08T15:11:19.420" v="8771" actId="20577"/>
          <ac:spMkLst>
            <pc:docMk/>
            <pc:sldMk cId="3628822156" sldId="316"/>
            <ac:spMk id="4" creationId="{0270C211-1FAC-E9BC-127D-A46509D1FA3D}"/>
          </ac:spMkLst>
        </pc:spChg>
        <pc:spChg chg="mod">
          <ac:chgData name="Darius Khoo" userId="24ec1d3e4a13f15f" providerId="LiveId" clId="{F9AB72A6-302F-4B71-AEA5-C58B90E810CB}" dt="2023-06-08T15:17:21.359" v="9561" actId="1076"/>
          <ac:spMkLst>
            <pc:docMk/>
            <pc:sldMk cId="3628822156" sldId="316"/>
            <ac:spMk id="6" creationId="{64BBD7FE-8E48-3FF7-5BB2-F7B47EDE8DB8}"/>
          </ac:spMkLst>
        </pc:spChg>
        <pc:picChg chg="add mod">
          <ac:chgData name="Darius Khoo" userId="24ec1d3e4a13f15f" providerId="LiveId" clId="{F9AB72A6-302F-4B71-AEA5-C58B90E810CB}" dt="2023-06-08T15:15:11.687" v="9165" actId="27614"/>
          <ac:picMkLst>
            <pc:docMk/>
            <pc:sldMk cId="3628822156" sldId="316"/>
            <ac:picMk id="3" creationId="{C1F2D57A-1994-3E69-CE95-83AB809C7C9C}"/>
          </ac:picMkLst>
        </pc:picChg>
      </pc:sldChg>
      <pc:sldChg chg="modSp add mod">
        <pc:chgData name="Darius Khoo" userId="24ec1d3e4a13f15f" providerId="LiveId" clId="{F9AB72A6-302F-4B71-AEA5-C58B90E810CB}" dt="2023-06-08T15:14:49.730" v="9160" actId="1076"/>
        <pc:sldMkLst>
          <pc:docMk/>
          <pc:sldMk cId="3931439397" sldId="317"/>
        </pc:sldMkLst>
        <pc:spChg chg="mod">
          <ac:chgData name="Darius Khoo" userId="24ec1d3e4a13f15f" providerId="LiveId" clId="{F9AB72A6-302F-4B71-AEA5-C58B90E810CB}" dt="2023-06-08T15:11:26.918" v="8790" actId="20577"/>
          <ac:spMkLst>
            <pc:docMk/>
            <pc:sldMk cId="3931439397" sldId="317"/>
            <ac:spMk id="4" creationId="{0270C211-1FAC-E9BC-127D-A46509D1FA3D}"/>
          </ac:spMkLst>
        </pc:spChg>
        <pc:spChg chg="mod">
          <ac:chgData name="Darius Khoo" userId="24ec1d3e4a13f15f" providerId="LiveId" clId="{F9AB72A6-302F-4B71-AEA5-C58B90E810CB}" dt="2023-06-08T15:14:49.730" v="9160" actId="1076"/>
          <ac:spMkLst>
            <pc:docMk/>
            <pc:sldMk cId="3931439397" sldId="317"/>
            <ac:spMk id="6" creationId="{64BBD7FE-8E48-3FF7-5BB2-F7B47EDE8DB8}"/>
          </ac:spMkLst>
        </pc:spChg>
      </pc:sldChg>
      <pc:sldChg chg="addSp delSp modSp new mod modClrScheme chgLayout">
        <pc:chgData name="Darius Khoo" userId="24ec1d3e4a13f15f" providerId="LiveId" clId="{F9AB72A6-302F-4B71-AEA5-C58B90E810CB}" dt="2023-06-08T15:12:12.545" v="8809" actId="478"/>
        <pc:sldMkLst>
          <pc:docMk/>
          <pc:sldMk cId="1506436570" sldId="318"/>
        </pc:sldMkLst>
        <pc:spChg chg="del mod ord">
          <ac:chgData name="Darius Khoo" userId="24ec1d3e4a13f15f" providerId="LiveId" clId="{F9AB72A6-302F-4B71-AEA5-C58B90E810CB}" dt="2023-06-08T15:11:37.962" v="8792" actId="700"/>
          <ac:spMkLst>
            <pc:docMk/>
            <pc:sldMk cId="1506436570" sldId="318"/>
            <ac:spMk id="2" creationId="{3C573FAD-5C33-6B6D-4B3A-F21008BE6CF4}"/>
          </ac:spMkLst>
        </pc:spChg>
        <pc:spChg chg="del">
          <ac:chgData name="Darius Khoo" userId="24ec1d3e4a13f15f" providerId="LiveId" clId="{F9AB72A6-302F-4B71-AEA5-C58B90E810CB}" dt="2023-06-08T15:11:37.962" v="8792" actId="700"/>
          <ac:spMkLst>
            <pc:docMk/>
            <pc:sldMk cId="1506436570" sldId="318"/>
            <ac:spMk id="3" creationId="{E2FFAE4D-567B-006A-C890-946748D43F67}"/>
          </ac:spMkLst>
        </pc:spChg>
        <pc:spChg chg="add mod ord">
          <ac:chgData name="Darius Khoo" userId="24ec1d3e4a13f15f" providerId="LiveId" clId="{F9AB72A6-302F-4B71-AEA5-C58B90E810CB}" dt="2023-06-08T15:12:07.303" v="8808" actId="26606"/>
          <ac:spMkLst>
            <pc:docMk/>
            <pc:sldMk cId="1506436570" sldId="318"/>
            <ac:spMk id="4" creationId="{B9564AFC-2672-1414-607D-1F4B8558C56B}"/>
          </ac:spMkLst>
        </pc:spChg>
        <pc:spChg chg="add del mod">
          <ac:chgData name="Darius Khoo" userId="24ec1d3e4a13f15f" providerId="LiveId" clId="{F9AB72A6-302F-4B71-AEA5-C58B90E810CB}" dt="2023-06-08T15:12:07.303" v="8808" actId="26606"/>
          <ac:spMkLst>
            <pc:docMk/>
            <pc:sldMk cId="1506436570" sldId="318"/>
            <ac:spMk id="9" creationId="{549C18E0-A92D-CC3B-9ADE-5D8EEDDE9587}"/>
          </ac:spMkLst>
        </pc:spChg>
        <pc:spChg chg="add del mod">
          <ac:chgData name="Darius Khoo" userId="24ec1d3e4a13f15f" providerId="LiveId" clId="{F9AB72A6-302F-4B71-AEA5-C58B90E810CB}" dt="2023-06-08T15:12:12.545" v="8809" actId="478"/>
          <ac:spMkLst>
            <pc:docMk/>
            <pc:sldMk cId="1506436570" sldId="318"/>
            <ac:spMk id="14" creationId="{6C00E121-84E7-7D6C-41BB-B8519B6A94C9}"/>
          </ac:spMkLst>
        </pc:spChg>
      </pc:sldChg>
      <pc:sldChg chg="addSp modSp add mod">
        <pc:chgData name="Darius Khoo" userId="24ec1d3e4a13f15f" providerId="LiveId" clId="{F9AB72A6-302F-4B71-AEA5-C58B90E810CB}" dt="2023-06-08T15:26:18.125" v="10052" actId="122"/>
        <pc:sldMkLst>
          <pc:docMk/>
          <pc:sldMk cId="1215285166" sldId="319"/>
        </pc:sldMkLst>
        <pc:spChg chg="mod">
          <ac:chgData name="Darius Khoo" userId="24ec1d3e4a13f15f" providerId="LiveId" clId="{F9AB72A6-302F-4B71-AEA5-C58B90E810CB}" dt="2023-06-08T15:12:26.616" v="8826" actId="20577"/>
          <ac:spMkLst>
            <pc:docMk/>
            <pc:sldMk cId="1215285166" sldId="319"/>
            <ac:spMk id="4" creationId="{0270C211-1FAC-E9BC-127D-A46509D1FA3D}"/>
          </ac:spMkLst>
        </pc:spChg>
        <pc:spChg chg="mod">
          <ac:chgData name="Darius Khoo" userId="24ec1d3e4a13f15f" providerId="LiveId" clId="{F9AB72A6-302F-4B71-AEA5-C58B90E810CB}" dt="2023-06-08T15:26:18.125" v="10052" actId="122"/>
          <ac:spMkLst>
            <pc:docMk/>
            <pc:sldMk cId="1215285166" sldId="319"/>
            <ac:spMk id="6" creationId="{64BBD7FE-8E48-3FF7-5BB2-F7B47EDE8DB8}"/>
          </ac:spMkLst>
        </pc:spChg>
        <pc:picChg chg="add mod">
          <ac:chgData name="Darius Khoo" userId="24ec1d3e4a13f15f" providerId="LiveId" clId="{F9AB72A6-302F-4B71-AEA5-C58B90E810CB}" dt="2023-06-08T15:12:46.062" v="8831" actId="27614"/>
          <ac:picMkLst>
            <pc:docMk/>
            <pc:sldMk cId="1215285166" sldId="319"/>
            <ac:picMk id="3" creationId="{C046B913-447E-0070-9D1A-9569D5909E12}"/>
          </ac:picMkLst>
        </pc:picChg>
      </pc:sldChg>
      <pc:sldChg chg="addSp delSp modSp new del mod modClrScheme chgLayout">
        <pc:chgData name="Darius Khoo" userId="24ec1d3e4a13f15f" providerId="LiveId" clId="{F9AB72A6-302F-4B71-AEA5-C58B90E810CB}" dt="2023-06-08T15:23:49.517" v="9640" actId="47"/>
        <pc:sldMkLst>
          <pc:docMk/>
          <pc:sldMk cId="3324036564" sldId="320"/>
        </pc:sldMkLst>
        <pc:spChg chg="del">
          <ac:chgData name="Darius Khoo" userId="24ec1d3e4a13f15f" providerId="LiveId" clId="{F9AB72A6-302F-4B71-AEA5-C58B90E810CB}" dt="2023-06-08T15:22:12.583" v="9626" actId="700"/>
          <ac:spMkLst>
            <pc:docMk/>
            <pc:sldMk cId="3324036564" sldId="320"/>
            <ac:spMk id="2" creationId="{ABF06248-977C-81F1-DFE4-625A57483AE3}"/>
          </ac:spMkLst>
        </pc:spChg>
        <pc:spChg chg="del">
          <ac:chgData name="Darius Khoo" userId="24ec1d3e4a13f15f" providerId="LiveId" clId="{F9AB72A6-302F-4B71-AEA5-C58B90E810CB}" dt="2023-06-08T15:22:12.583" v="9626" actId="700"/>
          <ac:spMkLst>
            <pc:docMk/>
            <pc:sldMk cId="3324036564" sldId="320"/>
            <ac:spMk id="3" creationId="{15B47317-C57F-0BDD-E571-0A90436F9086}"/>
          </ac:spMkLst>
        </pc:spChg>
        <pc:spChg chg="add del mod">
          <ac:chgData name="Darius Khoo" userId="24ec1d3e4a13f15f" providerId="LiveId" clId="{F9AB72A6-302F-4B71-AEA5-C58B90E810CB}" dt="2023-06-08T15:22:36.668" v="9637"/>
          <ac:spMkLst>
            <pc:docMk/>
            <pc:sldMk cId="3324036564" sldId="320"/>
            <ac:spMk id="4" creationId="{C4C4FD43-1820-7025-849B-040C73B41651}"/>
          </ac:spMkLst>
        </pc:spChg>
        <pc:spChg chg="add mod">
          <ac:chgData name="Darius Khoo" userId="24ec1d3e4a13f15f" providerId="LiveId" clId="{F9AB72A6-302F-4B71-AEA5-C58B90E810CB}" dt="2023-06-08T15:22:36.670" v="9638"/>
          <ac:spMkLst>
            <pc:docMk/>
            <pc:sldMk cId="3324036564" sldId="320"/>
            <ac:spMk id="5" creationId="{FC18CF45-6270-A72E-30D5-823504764847}"/>
          </ac:spMkLst>
        </pc:spChg>
      </pc:sldChg>
      <pc:sldMasterChg chg="addSldLayout delSldLayout">
        <pc:chgData name="Darius Khoo" userId="24ec1d3e4a13f15f" providerId="LiveId" clId="{F9AB72A6-302F-4B71-AEA5-C58B90E810CB}" dt="2023-06-08T15:23:49.517" v="9640" actId="47"/>
        <pc:sldMasterMkLst>
          <pc:docMk/>
          <pc:sldMasterMk cId="0" sldId="2147483679"/>
        </pc:sldMasterMkLst>
        <pc:sldLayoutChg chg="add del">
          <pc:chgData name="Darius Khoo" userId="24ec1d3e4a13f15f" providerId="LiveId" clId="{F9AB72A6-302F-4B71-AEA5-C58B90E810CB}" dt="2023-06-08T15:21:54" v="9606" actId="47"/>
          <pc:sldLayoutMkLst>
            <pc:docMk/>
            <pc:sldMasterMk cId="0" sldId="2147483679"/>
            <pc:sldLayoutMk cId="0" sldId="2147483650"/>
          </pc:sldLayoutMkLst>
        </pc:sldLayoutChg>
        <pc:sldLayoutChg chg="del">
          <pc:chgData name="Darius Khoo" userId="24ec1d3e4a13f15f" providerId="LiveId" clId="{F9AB72A6-302F-4B71-AEA5-C58B90E810CB}" dt="2023-06-08T15:20:14.585" v="9562" actId="47"/>
          <pc:sldLayoutMkLst>
            <pc:docMk/>
            <pc:sldMasterMk cId="0" sldId="2147483679"/>
            <pc:sldLayoutMk cId="0" sldId="2147483651"/>
          </pc:sldLayoutMkLst>
        </pc:sldLayoutChg>
        <pc:sldLayoutChg chg="del">
          <pc:chgData name="Darius Khoo" userId="24ec1d3e4a13f15f" providerId="LiveId" clId="{F9AB72A6-302F-4B71-AEA5-C58B90E810CB}" dt="2023-06-08T15:20:16.964" v="9564" actId="47"/>
          <pc:sldLayoutMkLst>
            <pc:docMk/>
            <pc:sldMasterMk cId="0" sldId="2147483679"/>
            <pc:sldLayoutMk cId="0" sldId="2147483652"/>
          </pc:sldLayoutMkLst>
        </pc:sldLayoutChg>
        <pc:sldLayoutChg chg="del">
          <pc:chgData name="Darius Khoo" userId="24ec1d3e4a13f15f" providerId="LiveId" clId="{F9AB72A6-302F-4B71-AEA5-C58B90E810CB}" dt="2023-06-08T08:40:34.818" v="154" actId="47"/>
          <pc:sldLayoutMkLst>
            <pc:docMk/>
            <pc:sldMasterMk cId="0" sldId="2147483679"/>
            <pc:sldLayoutMk cId="0" sldId="2147483653"/>
          </pc:sldLayoutMkLst>
        </pc:sldLayoutChg>
        <pc:sldLayoutChg chg="del">
          <pc:chgData name="Darius Khoo" userId="24ec1d3e4a13f15f" providerId="LiveId" clId="{F9AB72A6-302F-4B71-AEA5-C58B90E810CB}" dt="2023-06-08T08:40:55.882" v="160" actId="47"/>
          <pc:sldLayoutMkLst>
            <pc:docMk/>
            <pc:sldMasterMk cId="0" sldId="2147483679"/>
            <pc:sldLayoutMk cId="0" sldId="2147483654"/>
          </pc:sldLayoutMkLst>
        </pc:sldLayoutChg>
        <pc:sldLayoutChg chg="del">
          <pc:chgData name="Darius Khoo" userId="24ec1d3e4a13f15f" providerId="LiveId" clId="{F9AB72A6-302F-4B71-AEA5-C58B90E810CB}" dt="2023-06-08T08:40:42.316" v="156" actId="47"/>
          <pc:sldLayoutMkLst>
            <pc:docMk/>
            <pc:sldMasterMk cId="0" sldId="2147483679"/>
            <pc:sldLayoutMk cId="0" sldId="2147483660"/>
          </pc:sldLayoutMkLst>
        </pc:sldLayoutChg>
        <pc:sldLayoutChg chg="del">
          <pc:chgData name="Darius Khoo" userId="24ec1d3e4a13f15f" providerId="LiveId" clId="{F9AB72A6-302F-4B71-AEA5-C58B90E810CB}" dt="2023-06-08T08:40:59.590" v="163" actId="47"/>
          <pc:sldLayoutMkLst>
            <pc:docMk/>
            <pc:sldMasterMk cId="0" sldId="2147483679"/>
            <pc:sldLayoutMk cId="0" sldId="2147483661"/>
          </pc:sldLayoutMkLst>
        </pc:sldLayoutChg>
        <pc:sldLayoutChg chg="del">
          <pc:chgData name="Darius Khoo" userId="24ec1d3e4a13f15f" providerId="LiveId" clId="{F9AB72A6-302F-4B71-AEA5-C58B90E810CB}" dt="2023-06-08T08:40:37.604" v="155" actId="47"/>
          <pc:sldLayoutMkLst>
            <pc:docMk/>
            <pc:sldMasterMk cId="0" sldId="2147483679"/>
            <pc:sldLayoutMk cId="0" sldId="2147483663"/>
          </pc:sldLayoutMkLst>
        </pc:sldLayoutChg>
        <pc:sldLayoutChg chg="del">
          <pc:chgData name="Darius Khoo" userId="24ec1d3e4a13f15f" providerId="LiveId" clId="{F9AB72A6-302F-4B71-AEA5-C58B90E810CB}" dt="2023-06-08T08:41:00.756" v="164" actId="47"/>
          <pc:sldLayoutMkLst>
            <pc:docMk/>
            <pc:sldMasterMk cId="0" sldId="2147483679"/>
            <pc:sldLayoutMk cId="0" sldId="2147483664"/>
          </pc:sldLayoutMkLst>
        </pc:sldLayoutChg>
        <pc:sldLayoutChg chg="del">
          <pc:chgData name="Darius Khoo" userId="24ec1d3e4a13f15f" providerId="LiveId" clId="{F9AB72A6-302F-4B71-AEA5-C58B90E810CB}" dt="2023-06-08T08:40:43.921" v="157" actId="47"/>
          <pc:sldLayoutMkLst>
            <pc:docMk/>
            <pc:sldMasterMk cId="0" sldId="2147483679"/>
            <pc:sldLayoutMk cId="0" sldId="2147483667"/>
          </pc:sldLayoutMkLst>
        </pc:sldLayoutChg>
        <pc:sldLayoutChg chg="del">
          <pc:chgData name="Darius Khoo" userId="24ec1d3e4a13f15f" providerId="LiveId" clId="{F9AB72A6-302F-4B71-AEA5-C58B90E810CB}" dt="2023-06-08T08:37:14.891" v="0" actId="47"/>
          <pc:sldLayoutMkLst>
            <pc:docMk/>
            <pc:sldMasterMk cId="0" sldId="2147483679"/>
            <pc:sldLayoutMk cId="0" sldId="2147483668"/>
          </pc:sldLayoutMkLst>
        </pc:sldLayoutChg>
        <pc:sldLayoutChg chg="del">
          <pc:chgData name="Darius Khoo" userId="24ec1d3e4a13f15f" providerId="LiveId" clId="{F9AB72A6-302F-4B71-AEA5-C58B90E810CB}" dt="2023-06-08T08:40:51.742" v="158" actId="47"/>
          <pc:sldLayoutMkLst>
            <pc:docMk/>
            <pc:sldMasterMk cId="0" sldId="2147483679"/>
            <pc:sldLayoutMk cId="0" sldId="2147483669"/>
          </pc:sldLayoutMkLst>
        </pc:sldLayoutChg>
        <pc:sldLayoutChg chg="del">
          <pc:chgData name="Darius Khoo" userId="24ec1d3e4a13f15f" providerId="LiveId" clId="{F9AB72A6-302F-4B71-AEA5-C58B90E810CB}" dt="2023-06-08T08:41:02.188" v="165" actId="47"/>
          <pc:sldLayoutMkLst>
            <pc:docMk/>
            <pc:sldMasterMk cId="0" sldId="2147483679"/>
            <pc:sldLayoutMk cId="0" sldId="2147483670"/>
          </pc:sldLayoutMkLst>
        </pc:sldLayoutChg>
        <pc:sldLayoutChg chg="del">
          <pc:chgData name="Darius Khoo" userId="24ec1d3e4a13f15f" providerId="LiveId" clId="{F9AB72A6-302F-4B71-AEA5-C58B90E810CB}" dt="2023-06-08T08:40:57.281" v="161" actId="47"/>
          <pc:sldLayoutMkLst>
            <pc:docMk/>
            <pc:sldMasterMk cId="0" sldId="2147483679"/>
            <pc:sldLayoutMk cId="0" sldId="2147483671"/>
          </pc:sldLayoutMkLst>
        </pc:sldLayoutChg>
        <pc:sldLayoutChg chg="del">
          <pc:chgData name="Darius Khoo" userId="24ec1d3e4a13f15f" providerId="LiveId" clId="{F9AB72A6-302F-4B71-AEA5-C58B90E810CB}" dt="2023-06-08T08:40:58.341" v="162" actId="47"/>
          <pc:sldLayoutMkLst>
            <pc:docMk/>
            <pc:sldMasterMk cId="0" sldId="2147483679"/>
            <pc:sldLayoutMk cId="0" sldId="2147483672"/>
          </pc:sldLayoutMkLst>
        </pc:sldLayoutChg>
        <pc:sldLayoutChg chg="del">
          <pc:chgData name="Darius Khoo" userId="24ec1d3e4a13f15f" providerId="LiveId" clId="{F9AB72A6-302F-4B71-AEA5-C58B90E810CB}" dt="2023-06-08T08:40:54.051" v="159" actId="47"/>
          <pc:sldLayoutMkLst>
            <pc:docMk/>
            <pc:sldMasterMk cId="0" sldId="2147483679"/>
            <pc:sldLayoutMk cId="0" sldId="2147483673"/>
          </pc:sldLayoutMkLst>
        </pc:sldLayoutChg>
        <pc:sldLayoutChg chg="del">
          <pc:chgData name="Darius Khoo" userId="24ec1d3e4a13f15f" providerId="LiveId" clId="{F9AB72A6-302F-4B71-AEA5-C58B90E810CB}" dt="2023-06-08T15:20:15.916" v="9563" actId="47"/>
          <pc:sldLayoutMkLst>
            <pc:docMk/>
            <pc:sldMasterMk cId="0" sldId="2147483679"/>
            <pc:sldLayoutMk cId="0" sldId="2147483674"/>
          </pc:sldLayoutMkLst>
        </pc:sldLayoutChg>
        <pc:sldLayoutChg chg="del">
          <pc:chgData name="Darius Khoo" userId="24ec1d3e4a13f15f" providerId="LiveId" clId="{F9AB72A6-302F-4B71-AEA5-C58B90E810CB}" dt="2023-06-08T15:23:49.517" v="9640" actId="47"/>
          <pc:sldLayoutMkLst>
            <pc:docMk/>
            <pc:sldMasterMk cId="0" sldId="2147483679"/>
            <pc:sldLayoutMk cId="0" sldId="2147483676"/>
          </pc:sldLayoutMkLst>
        </pc:sldLayoutChg>
      </pc:sldMasterChg>
      <pc:sldMasterChg chg="add del addSldLayout delSldLayout">
        <pc:chgData name="Darius Khoo" userId="24ec1d3e4a13f15f" providerId="LiveId" clId="{F9AB72A6-302F-4B71-AEA5-C58B90E810CB}" dt="2023-06-08T15:22:03.222" v="9624" actId="47"/>
        <pc:sldMasterMkLst>
          <pc:docMk/>
          <pc:sldMasterMk cId="0" sldId="2147483680"/>
        </pc:sldMasterMkLst>
        <pc:sldLayoutChg chg="add del">
          <pc:chgData name="Darius Khoo" userId="24ec1d3e4a13f15f" providerId="LiveId" clId="{F9AB72A6-302F-4B71-AEA5-C58B90E810CB}" dt="2023-06-08T15:22:03.222" v="9624" actId="47"/>
          <pc:sldLayoutMkLst>
            <pc:docMk/>
            <pc:sldMasterMk cId="0" sldId="2147483680"/>
            <pc:sldLayoutMk cId="0" sldId="2147483677"/>
          </pc:sldLayoutMkLst>
        </pc:sldLayoutChg>
        <pc:sldLayoutChg chg="add del">
          <pc:chgData name="Darius Khoo" userId="24ec1d3e4a13f15f" providerId="LiveId" clId="{F9AB72A6-302F-4B71-AEA5-C58B90E810CB}" dt="2023-06-08T15:22:02.691" v="9623" actId="47"/>
          <pc:sldLayoutMkLst>
            <pc:docMk/>
            <pc:sldMasterMk cId="0" sldId="2147483680"/>
            <pc:sldLayoutMk cId="0" sldId="214748367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e2507497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e2507497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12f97afb5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170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491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919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12f97afb56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12f97afb56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188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12f97afb5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12f97afb56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12f97afb56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309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564500" y="1234325"/>
            <a:ext cx="6015000" cy="211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1564500" y="3448375"/>
            <a:ext cx="6015000" cy="460800"/>
          </a:xfrm>
          <a:prstGeom prst="rect">
            <a:avLst/>
          </a:prstGeom>
          <a:noFill/>
          <a:ln w="28575"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75463" y="71150"/>
            <a:ext cx="8993075" cy="5001200"/>
            <a:chOff x="75463" y="71150"/>
            <a:chExt cx="8993075" cy="5001200"/>
          </a:xfrm>
        </p:grpSpPr>
        <p:sp>
          <p:nvSpPr>
            <p:cNvPr id="14" name="Google Shape;14;p2"/>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7" name="Google Shape;17;p2"/>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18" name="Google Shape;18;p2"/>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9" name="Google Shape;19;p2"/>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20" name="Google Shape;20;p2"/>
            <p:cNvGrpSpPr/>
            <p:nvPr/>
          </p:nvGrpSpPr>
          <p:grpSpPr>
            <a:xfrm>
              <a:off x="132900" y="132588"/>
              <a:ext cx="8878200" cy="4878325"/>
              <a:chOff x="132900" y="132588"/>
              <a:chExt cx="8878200" cy="4878325"/>
            </a:xfrm>
          </p:grpSpPr>
          <p:sp>
            <p:nvSpPr>
              <p:cNvPr id="21" name="Google Shape;21;p2"/>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22" name="Google Shape;22;p2"/>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23" name="Google Shape;23;p2"/>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15"/>
        <p:cNvGrpSpPr/>
        <p:nvPr/>
      </p:nvGrpSpPr>
      <p:grpSpPr>
        <a:xfrm>
          <a:off x="0" y="0"/>
          <a:ext cx="0" cy="0"/>
          <a:chOff x="0" y="0"/>
          <a:chExt cx="0" cy="0"/>
        </a:xfrm>
      </p:grpSpPr>
      <p:pic>
        <p:nvPicPr>
          <p:cNvPr id="316" name="Google Shape;316;p20"/>
          <p:cNvPicPr preferRelativeResize="0"/>
          <p:nvPr/>
        </p:nvPicPr>
        <p:blipFill rotWithShape="1">
          <a:blip r:embed="rId2">
            <a:alphaModFix/>
          </a:blip>
          <a:srcRect l="835" t="8513" r="845" b="8505"/>
          <a:stretch/>
        </p:blipFill>
        <p:spPr>
          <a:xfrm rot="10800000" flipH="1">
            <a:off x="0" y="0"/>
            <a:ext cx="9144049" cy="5143501"/>
          </a:xfrm>
          <a:prstGeom prst="rect">
            <a:avLst/>
          </a:prstGeom>
          <a:noFill/>
          <a:ln>
            <a:noFill/>
          </a:ln>
        </p:spPr>
      </p:pic>
      <p:sp>
        <p:nvSpPr>
          <p:cNvPr id="317" name="Google Shape;317;p20"/>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9" name="Google Shape;319;p20"/>
          <p:cNvSpPr txBox="1">
            <a:spLocks noGrp="1"/>
          </p:cNvSpPr>
          <p:nvPr>
            <p:ph type="subTitle" idx="1"/>
          </p:nvPr>
        </p:nvSpPr>
        <p:spPr>
          <a:xfrm>
            <a:off x="720000" y="1811514"/>
            <a:ext cx="2417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0" name="Google Shape;320;p20"/>
          <p:cNvSpPr txBox="1">
            <a:spLocks noGrp="1"/>
          </p:cNvSpPr>
          <p:nvPr>
            <p:ph type="subTitle" idx="2"/>
          </p:nvPr>
        </p:nvSpPr>
        <p:spPr>
          <a:xfrm>
            <a:off x="3363151" y="1811514"/>
            <a:ext cx="2417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1" name="Google Shape;321;p20"/>
          <p:cNvSpPr txBox="1">
            <a:spLocks noGrp="1"/>
          </p:cNvSpPr>
          <p:nvPr>
            <p:ph type="subTitle" idx="3"/>
          </p:nvPr>
        </p:nvSpPr>
        <p:spPr>
          <a:xfrm>
            <a:off x="6013201" y="1811514"/>
            <a:ext cx="24126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2" name="Google Shape;322;p20"/>
          <p:cNvSpPr txBox="1">
            <a:spLocks noGrp="1"/>
          </p:cNvSpPr>
          <p:nvPr>
            <p:ph type="subTitle" idx="4"/>
          </p:nvPr>
        </p:nvSpPr>
        <p:spPr>
          <a:xfrm>
            <a:off x="720000" y="3407073"/>
            <a:ext cx="2417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3" name="Google Shape;323;p20"/>
          <p:cNvSpPr txBox="1">
            <a:spLocks noGrp="1"/>
          </p:cNvSpPr>
          <p:nvPr>
            <p:ph type="subTitle" idx="5"/>
          </p:nvPr>
        </p:nvSpPr>
        <p:spPr>
          <a:xfrm>
            <a:off x="3363149" y="3407073"/>
            <a:ext cx="2417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4" name="Google Shape;324;p20"/>
          <p:cNvSpPr txBox="1">
            <a:spLocks noGrp="1"/>
          </p:cNvSpPr>
          <p:nvPr>
            <p:ph type="subTitle" idx="6"/>
          </p:nvPr>
        </p:nvSpPr>
        <p:spPr>
          <a:xfrm>
            <a:off x="6013201" y="3407073"/>
            <a:ext cx="24126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5" name="Google Shape;325;p20"/>
          <p:cNvSpPr txBox="1">
            <a:spLocks noGrp="1"/>
          </p:cNvSpPr>
          <p:nvPr>
            <p:ph type="subTitle" idx="7"/>
          </p:nvPr>
        </p:nvSpPr>
        <p:spPr>
          <a:xfrm>
            <a:off x="720000" y="1352875"/>
            <a:ext cx="24177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6" name="Google Shape;326;p20"/>
          <p:cNvSpPr txBox="1">
            <a:spLocks noGrp="1"/>
          </p:cNvSpPr>
          <p:nvPr>
            <p:ph type="subTitle" idx="8"/>
          </p:nvPr>
        </p:nvSpPr>
        <p:spPr>
          <a:xfrm>
            <a:off x="3363151" y="1352875"/>
            <a:ext cx="24177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7" name="Google Shape;327;p20"/>
          <p:cNvSpPr txBox="1">
            <a:spLocks noGrp="1"/>
          </p:cNvSpPr>
          <p:nvPr>
            <p:ph type="subTitle" idx="9"/>
          </p:nvPr>
        </p:nvSpPr>
        <p:spPr>
          <a:xfrm>
            <a:off x="6013201" y="1352875"/>
            <a:ext cx="24126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8" name="Google Shape;328;p20"/>
          <p:cNvSpPr txBox="1">
            <a:spLocks noGrp="1"/>
          </p:cNvSpPr>
          <p:nvPr>
            <p:ph type="subTitle" idx="13"/>
          </p:nvPr>
        </p:nvSpPr>
        <p:spPr>
          <a:xfrm>
            <a:off x="720000" y="2943922"/>
            <a:ext cx="24177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9" name="Google Shape;329;p20"/>
          <p:cNvSpPr txBox="1">
            <a:spLocks noGrp="1"/>
          </p:cNvSpPr>
          <p:nvPr>
            <p:ph type="subTitle" idx="14"/>
          </p:nvPr>
        </p:nvSpPr>
        <p:spPr>
          <a:xfrm>
            <a:off x="3363151" y="2943922"/>
            <a:ext cx="24177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0" name="Google Shape;330;p20"/>
          <p:cNvSpPr txBox="1">
            <a:spLocks noGrp="1"/>
          </p:cNvSpPr>
          <p:nvPr>
            <p:ph type="subTitle" idx="15"/>
          </p:nvPr>
        </p:nvSpPr>
        <p:spPr>
          <a:xfrm>
            <a:off x="6013201" y="2943922"/>
            <a:ext cx="24177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31" name="Google Shape;331;p20"/>
          <p:cNvGrpSpPr/>
          <p:nvPr/>
        </p:nvGrpSpPr>
        <p:grpSpPr>
          <a:xfrm>
            <a:off x="75462" y="132588"/>
            <a:ext cx="8993075" cy="4878325"/>
            <a:chOff x="75462" y="132588"/>
            <a:chExt cx="8993075" cy="4878325"/>
          </a:xfrm>
        </p:grpSpPr>
        <p:grpSp>
          <p:nvGrpSpPr>
            <p:cNvPr id="332" name="Google Shape;332;p20"/>
            <p:cNvGrpSpPr/>
            <p:nvPr/>
          </p:nvGrpSpPr>
          <p:grpSpPr>
            <a:xfrm flipH="1">
              <a:off x="75462" y="132588"/>
              <a:ext cx="8993075" cy="4878325"/>
              <a:chOff x="75471" y="132588"/>
              <a:chExt cx="8993075" cy="4878325"/>
            </a:xfrm>
          </p:grpSpPr>
          <p:grpSp>
            <p:nvGrpSpPr>
              <p:cNvPr id="333" name="Google Shape;333;p20"/>
              <p:cNvGrpSpPr/>
              <p:nvPr/>
            </p:nvGrpSpPr>
            <p:grpSpPr>
              <a:xfrm>
                <a:off x="75471" y="296700"/>
                <a:ext cx="8993075" cy="4550100"/>
                <a:chOff x="75471" y="296700"/>
                <a:chExt cx="8993075" cy="4550100"/>
              </a:xfrm>
            </p:grpSpPr>
            <p:sp>
              <p:nvSpPr>
                <p:cNvPr id="334" name="Google Shape;334;p20"/>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79003" y="30474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38" name="Google Shape;338;p20"/>
                <p:cNvSpPr/>
                <p:nvPr/>
              </p:nvSpPr>
              <p:spPr>
                <a:xfrm rot="10800000">
                  <a:off x="8539911" y="157290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39" name="Google Shape;339;p20"/>
                <p:cNvSpPr/>
                <p:nvPr/>
              </p:nvSpPr>
              <p:spPr>
                <a:xfrm rot="10800000">
                  <a:off x="8501134" y="138260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340" name="Google Shape;340;p20"/>
                <p:cNvSpPr/>
                <p:nvPr/>
              </p:nvSpPr>
              <p:spPr>
                <a:xfrm>
                  <a:off x="75471" y="31743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341" name="Google Shape;341;p20"/>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342" name="Google Shape;342;p20"/>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343" name="Google Shape;343;p20"/>
            <p:cNvSpPr/>
            <p:nvPr/>
          </p:nvSpPr>
          <p:spPr>
            <a:xfrm rot="10800000" flipH="1">
              <a:off x="78994" y="2698220"/>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44" name="Google Shape;344;p20"/>
            <p:cNvSpPr/>
            <p:nvPr/>
          </p:nvSpPr>
          <p:spPr>
            <a:xfrm flipH="1">
              <a:off x="8501126" y="166291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80"/>
        <p:cNvGrpSpPr/>
        <p:nvPr/>
      </p:nvGrpSpPr>
      <p:grpSpPr>
        <a:xfrm>
          <a:off x="0" y="0"/>
          <a:ext cx="0" cy="0"/>
          <a:chOff x="0" y="0"/>
          <a:chExt cx="0" cy="0"/>
        </a:xfrm>
      </p:grpSpPr>
      <p:grpSp>
        <p:nvGrpSpPr>
          <p:cNvPr id="481" name="Google Shape;481;p29"/>
          <p:cNvGrpSpPr/>
          <p:nvPr/>
        </p:nvGrpSpPr>
        <p:grpSpPr>
          <a:xfrm>
            <a:off x="0" y="0"/>
            <a:ext cx="9144000" cy="5143500"/>
            <a:chOff x="0" y="0"/>
            <a:chExt cx="9144000" cy="5143500"/>
          </a:xfrm>
        </p:grpSpPr>
        <p:pic>
          <p:nvPicPr>
            <p:cNvPr id="482" name="Google Shape;482;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3" name="Google Shape;483;p29"/>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9"/>
          <p:cNvGrpSpPr/>
          <p:nvPr/>
        </p:nvGrpSpPr>
        <p:grpSpPr>
          <a:xfrm rot="10800000" flipH="1">
            <a:off x="75471" y="132588"/>
            <a:ext cx="8993075" cy="4878325"/>
            <a:chOff x="75471" y="132588"/>
            <a:chExt cx="8993075" cy="4878325"/>
          </a:xfrm>
        </p:grpSpPr>
        <p:sp>
          <p:nvSpPr>
            <p:cNvPr id="485" name="Google Shape;485;p29"/>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nvGrpSpPr>
            <p:cNvPr id="486" name="Google Shape;486;p29"/>
            <p:cNvGrpSpPr/>
            <p:nvPr/>
          </p:nvGrpSpPr>
          <p:grpSpPr>
            <a:xfrm flipH="1">
              <a:off x="75471" y="296700"/>
              <a:ext cx="8993075" cy="4550100"/>
              <a:chOff x="75471" y="296700"/>
              <a:chExt cx="8993075" cy="4550100"/>
            </a:xfrm>
          </p:grpSpPr>
          <p:sp>
            <p:nvSpPr>
              <p:cNvPr id="487" name="Google Shape;487;p29"/>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79003" y="48937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91" name="Google Shape;491;p29"/>
              <p:cNvSpPr/>
              <p:nvPr/>
            </p:nvSpPr>
            <p:spPr>
              <a:xfrm>
                <a:off x="75471" y="61625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492" name="Google Shape;492;p29"/>
              <p:cNvSpPr/>
              <p:nvPr/>
            </p:nvSpPr>
            <p:spPr>
              <a:xfrm rot="10800000">
                <a:off x="8539911" y="3871676"/>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93" name="Google Shape;493;p29"/>
              <p:cNvSpPr/>
              <p:nvPr/>
            </p:nvSpPr>
            <p:spPr>
              <a:xfrm rot="10800000">
                <a:off x="8501134" y="368138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494" name="Google Shape;494;p29"/>
            <p:cNvSpPr/>
            <p:nvPr/>
          </p:nvSpPr>
          <p:spPr>
            <a:xfrm flipH="1">
              <a:off x="7681200"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465" name="Google Shape;465;p28"/>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28"/>
          <p:cNvGrpSpPr/>
          <p:nvPr/>
        </p:nvGrpSpPr>
        <p:grpSpPr>
          <a:xfrm flipH="1">
            <a:off x="75463" y="71150"/>
            <a:ext cx="8993075" cy="5001200"/>
            <a:chOff x="75463" y="71150"/>
            <a:chExt cx="8993075" cy="5001200"/>
          </a:xfrm>
        </p:grpSpPr>
        <p:sp>
          <p:nvSpPr>
            <p:cNvPr id="467" name="Google Shape;467;p28"/>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70" name="Google Shape;470;p28"/>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471" name="Google Shape;471;p28"/>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72" name="Google Shape;472;p28"/>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473" name="Google Shape;473;p28"/>
            <p:cNvGrpSpPr/>
            <p:nvPr/>
          </p:nvGrpSpPr>
          <p:grpSpPr>
            <a:xfrm>
              <a:off x="132900" y="132588"/>
              <a:ext cx="8878200" cy="4878325"/>
              <a:chOff x="132900" y="132588"/>
              <a:chExt cx="8878200" cy="4878325"/>
            </a:xfrm>
          </p:grpSpPr>
          <p:sp>
            <p:nvSpPr>
              <p:cNvPr id="474" name="Google Shape;474;p28"/>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475" name="Google Shape;475;p28"/>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476" name="Google Shape;476;p28"/>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28"/>
          <p:cNvSpPr txBox="1">
            <a:spLocks noGrp="1"/>
          </p:cNvSpPr>
          <p:nvPr>
            <p:ph type="ctrTitle"/>
          </p:nvPr>
        </p:nvSpPr>
        <p:spPr>
          <a:xfrm>
            <a:off x="2382300" y="535000"/>
            <a:ext cx="4379400" cy="105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78" name="Google Shape;478;p28"/>
          <p:cNvSpPr txBox="1">
            <a:spLocks noGrp="1"/>
          </p:cNvSpPr>
          <p:nvPr>
            <p:ph type="subTitle" idx="1"/>
          </p:nvPr>
        </p:nvSpPr>
        <p:spPr>
          <a:xfrm>
            <a:off x="2382300" y="2334600"/>
            <a:ext cx="4379400" cy="11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79" name="Google Shape;479;p28"/>
          <p:cNvSpPr txBox="1"/>
          <p:nvPr/>
        </p:nvSpPr>
        <p:spPr>
          <a:xfrm>
            <a:off x="2382300" y="3744250"/>
            <a:ext cx="43794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000">
                <a:solidFill>
                  <a:schemeClr val="dk1"/>
                </a:solidFill>
                <a:latin typeface="Assistant"/>
                <a:ea typeface="Assistant"/>
                <a:cs typeface="Assistant"/>
                <a:sym typeface="Assistant"/>
              </a:rPr>
              <a:t>CREDITS: This presentation template was created by </a:t>
            </a:r>
            <a:r>
              <a:rPr lang="en" sz="1000" b="1" u="sng">
                <a:solidFill>
                  <a:schemeClr val="hlink"/>
                </a:solidFill>
                <a:latin typeface="Assistant"/>
                <a:ea typeface="Assistant"/>
                <a:cs typeface="Assistant"/>
                <a:sym typeface="Assistant"/>
                <a:hlinkClick r:id="rId3"/>
              </a:rPr>
              <a:t>Slidesgo</a:t>
            </a:r>
            <a:r>
              <a:rPr lang="en" sz="1000">
                <a:solidFill>
                  <a:schemeClr val="dk1"/>
                </a:solidFill>
                <a:latin typeface="Assistant"/>
                <a:ea typeface="Assistant"/>
                <a:cs typeface="Assistant"/>
                <a:sym typeface="Assistant"/>
              </a:rPr>
              <a:t>, including icons by </a:t>
            </a:r>
            <a:r>
              <a:rPr lang="en" sz="10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000">
                <a:solidFill>
                  <a:schemeClr val="dk1"/>
                </a:solidFill>
                <a:latin typeface="Assistant"/>
                <a:ea typeface="Assistant"/>
                <a:cs typeface="Assistant"/>
                <a:sym typeface="Assistant"/>
              </a:rPr>
              <a:t>, and infographics &amp; images by </a:t>
            </a:r>
            <a:r>
              <a:rPr lang="en" sz="1000" b="1" u="sng">
                <a:solidFill>
                  <a:schemeClr val="dk1"/>
                </a:solid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endParaRPr sz="1000" b="1" u="sng">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1827131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pic>
        <p:nvPicPr>
          <p:cNvPr id="25" name="Google Shape;25;p3"/>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26" name="Google Shape;26;p3"/>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3"/>
          <p:cNvGrpSpPr/>
          <p:nvPr/>
        </p:nvGrpSpPr>
        <p:grpSpPr>
          <a:xfrm flipH="1">
            <a:off x="75463" y="71150"/>
            <a:ext cx="8993075" cy="5001200"/>
            <a:chOff x="75463" y="71150"/>
            <a:chExt cx="8993075" cy="5001200"/>
          </a:xfrm>
        </p:grpSpPr>
        <p:sp>
          <p:nvSpPr>
            <p:cNvPr id="28" name="Google Shape;28;p3"/>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1" name="Google Shape;31;p3"/>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32" name="Google Shape;32;p3"/>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3" name="Google Shape;33;p3"/>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34" name="Google Shape;34;p3"/>
            <p:cNvGrpSpPr/>
            <p:nvPr/>
          </p:nvGrpSpPr>
          <p:grpSpPr>
            <a:xfrm>
              <a:off x="132900" y="132588"/>
              <a:ext cx="8878200" cy="4878325"/>
              <a:chOff x="132900" y="132588"/>
              <a:chExt cx="8878200" cy="4878325"/>
            </a:xfrm>
          </p:grpSpPr>
          <p:sp>
            <p:nvSpPr>
              <p:cNvPr id="35" name="Google Shape;35;p3"/>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36" name="Google Shape;36;p3"/>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37" name="Google Shape;37;p3"/>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txBox="1">
            <a:spLocks noGrp="1"/>
          </p:cNvSpPr>
          <p:nvPr>
            <p:ph type="title"/>
          </p:nvPr>
        </p:nvSpPr>
        <p:spPr>
          <a:xfrm>
            <a:off x="4346250" y="1882350"/>
            <a:ext cx="2209200" cy="1378800"/>
          </a:xfrm>
          <a:prstGeom prst="rect">
            <a:avLst/>
          </a:prstGeom>
        </p:spPr>
        <p:txBody>
          <a:bodyPr spcFirstLastPara="1" wrap="square" lIns="91425" tIns="91425" rIns="91425" bIns="91425" anchor="t" anchorCtr="0">
            <a:noAutofit/>
          </a:bodyPr>
          <a:lstStyle>
            <a:lvl1pPr lvl="0" algn="l">
              <a:spcBef>
                <a:spcPts val="0"/>
              </a:spcBef>
              <a:spcAft>
                <a:spcPts val="0"/>
              </a:spcAft>
              <a:buSzPts val="5000"/>
              <a:buNone/>
              <a:defRPr sz="4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39" name="Google Shape;39;p3"/>
          <p:cNvSpPr txBox="1">
            <a:spLocks noGrp="1"/>
          </p:cNvSpPr>
          <p:nvPr>
            <p:ph type="title" idx="2" hasCustomPrompt="1"/>
          </p:nvPr>
        </p:nvSpPr>
        <p:spPr>
          <a:xfrm>
            <a:off x="2276200" y="1882350"/>
            <a:ext cx="1612800" cy="1378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pic>
        <p:nvPicPr>
          <p:cNvPr id="123" name="Google Shape;123;p9"/>
          <p:cNvPicPr preferRelativeResize="0"/>
          <p:nvPr/>
        </p:nvPicPr>
        <p:blipFill rotWithShape="1">
          <a:blip r:embed="rId2">
            <a:alphaModFix/>
          </a:blip>
          <a:srcRect l="835" t="8513" r="845" b="8505"/>
          <a:stretch/>
        </p:blipFill>
        <p:spPr>
          <a:xfrm rot="10800000" flipH="1">
            <a:off x="0" y="0"/>
            <a:ext cx="9144049" cy="5143501"/>
          </a:xfrm>
          <a:prstGeom prst="rect">
            <a:avLst/>
          </a:prstGeom>
          <a:noFill/>
          <a:ln>
            <a:noFill/>
          </a:ln>
        </p:spPr>
      </p:pic>
      <p:sp>
        <p:nvSpPr>
          <p:cNvPr id="124" name="Google Shape;124;p9"/>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flipH="1">
            <a:off x="75463" y="71150"/>
            <a:ext cx="8993075" cy="5001200"/>
            <a:chOff x="75463" y="71150"/>
            <a:chExt cx="8993075" cy="5001200"/>
          </a:xfrm>
        </p:grpSpPr>
        <p:sp>
          <p:nvSpPr>
            <p:cNvPr id="126" name="Google Shape;126;p9"/>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29" name="Google Shape;129;p9"/>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130" name="Google Shape;130;p9"/>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31" name="Google Shape;131;p9"/>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132" name="Google Shape;132;p9"/>
            <p:cNvGrpSpPr/>
            <p:nvPr/>
          </p:nvGrpSpPr>
          <p:grpSpPr>
            <a:xfrm>
              <a:off x="132900" y="132588"/>
              <a:ext cx="8878200" cy="4878325"/>
              <a:chOff x="132900" y="132588"/>
              <a:chExt cx="8878200" cy="4878325"/>
            </a:xfrm>
          </p:grpSpPr>
          <p:sp>
            <p:nvSpPr>
              <p:cNvPr id="133" name="Google Shape;133;p9"/>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134" name="Google Shape;134;p9"/>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135" name="Google Shape;135;p9"/>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10"/>
          <p:cNvSpPr>
            <a:spLocks noGrp="1"/>
          </p:cNvSpPr>
          <p:nvPr>
            <p:ph type="pic" idx="2"/>
          </p:nvPr>
        </p:nvSpPr>
        <p:spPr>
          <a:xfrm>
            <a:off x="0" y="0"/>
            <a:ext cx="9144000" cy="5143500"/>
          </a:xfrm>
          <a:prstGeom prst="rect">
            <a:avLst/>
          </a:prstGeom>
          <a:noFill/>
          <a:ln>
            <a:noFill/>
          </a:ln>
        </p:spPr>
      </p:sp>
      <p:grpSp>
        <p:nvGrpSpPr>
          <p:cNvPr id="140" name="Google Shape;140;p10"/>
          <p:cNvGrpSpPr/>
          <p:nvPr/>
        </p:nvGrpSpPr>
        <p:grpSpPr>
          <a:xfrm>
            <a:off x="75463" y="71150"/>
            <a:ext cx="8993075" cy="5001200"/>
            <a:chOff x="75463" y="71150"/>
            <a:chExt cx="8993075" cy="5001200"/>
          </a:xfrm>
        </p:grpSpPr>
        <p:sp>
          <p:nvSpPr>
            <p:cNvPr id="141" name="Google Shape;141;p10"/>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0"/>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44" name="Google Shape;144;p10"/>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145" name="Google Shape;145;p10"/>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46" name="Google Shape;146;p10"/>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147" name="Google Shape;147;p10"/>
            <p:cNvGrpSpPr/>
            <p:nvPr/>
          </p:nvGrpSpPr>
          <p:grpSpPr>
            <a:xfrm>
              <a:off x="132900" y="132588"/>
              <a:ext cx="8878200" cy="4878325"/>
              <a:chOff x="132900" y="132588"/>
              <a:chExt cx="8878200" cy="4878325"/>
            </a:xfrm>
          </p:grpSpPr>
          <p:sp>
            <p:nvSpPr>
              <p:cNvPr id="148" name="Google Shape;148;p10"/>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149" name="Google Shape;149;p10"/>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150" name="Google Shape;150;p10"/>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0"/>
          <p:cNvSpPr txBox="1">
            <a:spLocks noGrp="1"/>
          </p:cNvSpPr>
          <p:nvPr>
            <p:ph type="title"/>
          </p:nvPr>
        </p:nvSpPr>
        <p:spPr>
          <a:xfrm>
            <a:off x="1070525" y="3859100"/>
            <a:ext cx="7002900" cy="5679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2"/>
        <p:cNvGrpSpPr/>
        <p:nvPr/>
      </p:nvGrpSpPr>
      <p:grpSpPr>
        <a:xfrm>
          <a:off x="0" y="0"/>
          <a:ext cx="0" cy="0"/>
          <a:chOff x="0" y="0"/>
          <a:chExt cx="0" cy="0"/>
        </a:xfrm>
      </p:grpSpPr>
      <p:pic>
        <p:nvPicPr>
          <p:cNvPr id="153" name="Google Shape;153;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4" name="Google Shape;154;p11"/>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11"/>
          <p:cNvGrpSpPr/>
          <p:nvPr/>
        </p:nvGrpSpPr>
        <p:grpSpPr>
          <a:xfrm>
            <a:off x="75463" y="71150"/>
            <a:ext cx="8993075" cy="5001200"/>
            <a:chOff x="75463" y="71150"/>
            <a:chExt cx="8993075" cy="5001200"/>
          </a:xfrm>
        </p:grpSpPr>
        <p:sp>
          <p:nvSpPr>
            <p:cNvPr id="156" name="Google Shape;156;p11"/>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59" name="Google Shape;159;p11"/>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160" name="Google Shape;160;p11"/>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61" name="Google Shape;161;p11"/>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162" name="Google Shape;162;p11"/>
            <p:cNvGrpSpPr/>
            <p:nvPr/>
          </p:nvGrpSpPr>
          <p:grpSpPr>
            <a:xfrm>
              <a:off x="132900" y="132588"/>
              <a:ext cx="8878200" cy="4878325"/>
              <a:chOff x="132900" y="132588"/>
              <a:chExt cx="8878200" cy="4878325"/>
            </a:xfrm>
          </p:grpSpPr>
          <p:sp>
            <p:nvSpPr>
              <p:cNvPr id="163" name="Google Shape;163;p11"/>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164" name="Google Shape;164;p11"/>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165" name="Google Shape;165;p11"/>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7" name="Google Shape;167;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69"/>
        <p:cNvGrpSpPr/>
        <p:nvPr/>
      </p:nvGrpSpPr>
      <p:grpSpPr>
        <a:xfrm>
          <a:off x="0" y="0"/>
          <a:ext cx="0" cy="0"/>
          <a:chOff x="0" y="0"/>
          <a:chExt cx="0" cy="0"/>
        </a:xfrm>
      </p:grpSpPr>
      <p:pic>
        <p:nvPicPr>
          <p:cNvPr id="170" name="Google Shape;170;p13"/>
          <p:cNvPicPr preferRelativeResize="0"/>
          <p:nvPr/>
        </p:nvPicPr>
        <p:blipFill rotWithShape="1">
          <a:blip r:embed="rId2">
            <a:alphaModFix/>
          </a:blip>
          <a:srcRect l="835" t="8513" r="845" b="8505"/>
          <a:stretch/>
        </p:blipFill>
        <p:spPr>
          <a:xfrm>
            <a:off x="0" y="0"/>
            <a:ext cx="9144049" cy="5143501"/>
          </a:xfrm>
          <a:prstGeom prst="rect">
            <a:avLst/>
          </a:prstGeom>
          <a:noFill/>
          <a:ln>
            <a:noFill/>
          </a:ln>
        </p:spPr>
      </p:pic>
      <p:sp>
        <p:nvSpPr>
          <p:cNvPr id="171" name="Google Shape;171;p13"/>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3" name="Google Shape;173;p13"/>
          <p:cNvSpPr txBox="1">
            <a:spLocks noGrp="1"/>
          </p:cNvSpPr>
          <p:nvPr>
            <p:ph type="title" idx="2" hasCustomPrompt="1"/>
          </p:nvPr>
        </p:nvSpPr>
        <p:spPr>
          <a:xfrm>
            <a:off x="3097375" y="1404700"/>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title" idx="3" hasCustomPrompt="1"/>
          </p:nvPr>
        </p:nvSpPr>
        <p:spPr>
          <a:xfrm>
            <a:off x="4787975" y="1404700"/>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a:spLocks noGrp="1"/>
          </p:cNvSpPr>
          <p:nvPr>
            <p:ph type="title" idx="4" hasCustomPrompt="1"/>
          </p:nvPr>
        </p:nvSpPr>
        <p:spPr>
          <a:xfrm>
            <a:off x="3097375" y="2553828"/>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title" idx="5" hasCustomPrompt="1"/>
          </p:nvPr>
        </p:nvSpPr>
        <p:spPr>
          <a:xfrm>
            <a:off x="4787975" y="2553828"/>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a:spLocks noGrp="1"/>
          </p:cNvSpPr>
          <p:nvPr>
            <p:ph type="title" idx="6" hasCustomPrompt="1"/>
          </p:nvPr>
        </p:nvSpPr>
        <p:spPr>
          <a:xfrm>
            <a:off x="3097375" y="3702956"/>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title" idx="7" hasCustomPrompt="1"/>
          </p:nvPr>
        </p:nvSpPr>
        <p:spPr>
          <a:xfrm>
            <a:off x="4787975" y="3702956"/>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subTitle" idx="1"/>
          </p:nvPr>
        </p:nvSpPr>
        <p:spPr>
          <a:xfrm>
            <a:off x="1522975" y="1404688"/>
            <a:ext cx="1498200" cy="74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0" name="Google Shape;180;p13"/>
          <p:cNvSpPr txBox="1">
            <a:spLocks noGrp="1"/>
          </p:cNvSpPr>
          <p:nvPr>
            <p:ph type="subTitle" idx="8"/>
          </p:nvPr>
        </p:nvSpPr>
        <p:spPr>
          <a:xfrm>
            <a:off x="1522975" y="2553825"/>
            <a:ext cx="1498200" cy="74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1" name="Google Shape;181;p13"/>
          <p:cNvSpPr txBox="1">
            <a:spLocks noGrp="1"/>
          </p:cNvSpPr>
          <p:nvPr>
            <p:ph type="subTitle" idx="9"/>
          </p:nvPr>
        </p:nvSpPr>
        <p:spPr>
          <a:xfrm>
            <a:off x="1522975" y="3702962"/>
            <a:ext cx="1498200" cy="74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2" name="Google Shape;182;p13"/>
          <p:cNvSpPr txBox="1">
            <a:spLocks noGrp="1"/>
          </p:cNvSpPr>
          <p:nvPr>
            <p:ph type="subTitle" idx="13"/>
          </p:nvPr>
        </p:nvSpPr>
        <p:spPr>
          <a:xfrm>
            <a:off x="6122825" y="1404688"/>
            <a:ext cx="14982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3" name="Google Shape;183;p13"/>
          <p:cNvSpPr txBox="1">
            <a:spLocks noGrp="1"/>
          </p:cNvSpPr>
          <p:nvPr>
            <p:ph type="subTitle" idx="14"/>
          </p:nvPr>
        </p:nvSpPr>
        <p:spPr>
          <a:xfrm>
            <a:off x="6122825" y="2553825"/>
            <a:ext cx="14982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4" name="Google Shape;184;p13"/>
          <p:cNvSpPr txBox="1">
            <a:spLocks noGrp="1"/>
          </p:cNvSpPr>
          <p:nvPr>
            <p:ph type="subTitle" idx="15"/>
          </p:nvPr>
        </p:nvSpPr>
        <p:spPr>
          <a:xfrm>
            <a:off x="6122825" y="3702962"/>
            <a:ext cx="14982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185" name="Google Shape;185;p13"/>
          <p:cNvGrpSpPr/>
          <p:nvPr/>
        </p:nvGrpSpPr>
        <p:grpSpPr>
          <a:xfrm>
            <a:off x="75471" y="132588"/>
            <a:ext cx="8993075" cy="4878325"/>
            <a:chOff x="75471" y="132588"/>
            <a:chExt cx="8993075" cy="4878325"/>
          </a:xfrm>
        </p:grpSpPr>
        <p:sp>
          <p:nvSpPr>
            <p:cNvPr id="186" name="Google Shape;186;p13"/>
            <p:cNvSpPr/>
            <p:nvPr/>
          </p:nvSpPr>
          <p:spPr>
            <a:xfrm>
              <a:off x="132900"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nvGrpSpPr>
            <p:cNvPr id="187" name="Google Shape;187;p13"/>
            <p:cNvGrpSpPr/>
            <p:nvPr/>
          </p:nvGrpSpPr>
          <p:grpSpPr>
            <a:xfrm>
              <a:off x="75471" y="296700"/>
              <a:ext cx="8993075" cy="4550100"/>
              <a:chOff x="75471" y="296700"/>
              <a:chExt cx="8993075" cy="4550100"/>
            </a:xfrm>
          </p:grpSpPr>
          <p:sp>
            <p:nvSpPr>
              <p:cNvPr id="188" name="Google Shape;188;p13"/>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79003" y="48937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92" name="Google Shape;192;p13"/>
              <p:cNvSpPr/>
              <p:nvPr/>
            </p:nvSpPr>
            <p:spPr>
              <a:xfrm>
                <a:off x="75471" y="61625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193" name="Google Shape;193;p13"/>
              <p:cNvSpPr/>
              <p:nvPr/>
            </p:nvSpPr>
            <p:spPr>
              <a:xfrm rot="10800000">
                <a:off x="8539911" y="3871676"/>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94" name="Google Shape;194;p13"/>
              <p:cNvSpPr/>
              <p:nvPr/>
            </p:nvSpPr>
            <p:spPr>
              <a:xfrm rot="10800000">
                <a:off x="8501134" y="368138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195" name="Google Shape;195;p13"/>
            <p:cNvSpPr/>
            <p:nvPr/>
          </p:nvSpPr>
          <p:spPr>
            <a:xfrm rot="10800000">
              <a:off x="76812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26"/>
        <p:cNvGrpSpPr/>
        <p:nvPr/>
      </p:nvGrpSpPr>
      <p:grpSpPr>
        <a:xfrm>
          <a:off x="0" y="0"/>
          <a:ext cx="0" cy="0"/>
          <a:chOff x="0" y="0"/>
          <a:chExt cx="0" cy="0"/>
        </a:xfrm>
      </p:grpSpPr>
      <p:pic>
        <p:nvPicPr>
          <p:cNvPr id="227" name="Google Shape;227;p16"/>
          <p:cNvPicPr preferRelativeResize="0"/>
          <p:nvPr/>
        </p:nvPicPr>
        <p:blipFill rotWithShape="1">
          <a:blip r:embed="rId2">
            <a:alphaModFix/>
          </a:blip>
          <a:srcRect t="7798" b="7806"/>
          <a:stretch/>
        </p:blipFill>
        <p:spPr>
          <a:xfrm rot="10800000">
            <a:off x="0" y="0"/>
            <a:ext cx="9144003" cy="5143501"/>
          </a:xfrm>
          <a:prstGeom prst="rect">
            <a:avLst/>
          </a:prstGeom>
          <a:noFill/>
          <a:ln>
            <a:noFill/>
          </a:ln>
        </p:spPr>
      </p:pic>
      <p:sp>
        <p:nvSpPr>
          <p:cNvPr id="228" name="Google Shape;228;p16"/>
          <p:cNvSpPr/>
          <p:nvPr/>
        </p:nvSpPr>
        <p:spPr>
          <a:xfrm>
            <a:off x="0" y="0"/>
            <a:ext cx="9144000" cy="5143500"/>
          </a:xfrm>
          <a:prstGeom prst="rect">
            <a:avLst/>
          </a:prstGeom>
          <a:solidFill>
            <a:srgbClr val="000000">
              <a:alpha val="68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30" name="Google Shape;230;p16"/>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231" name="Google Shape;231;p16"/>
          <p:cNvGrpSpPr/>
          <p:nvPr/>
        </p:nvGrpSpPr>
        <p:grpSpPr>
          <a:xfrm>
            <a:off x="75462" y="132588"/>
            <a:ext cx="8993075" cy="4878325"/>
            <a:chOff x="75462" y="132588"/>
            <a:chExt cx="8993075" cy="4878325"/>
          </a:xfrm>
        </p:grpSpPr>
        <p:grpSp>
          <p:nvGrpSpPr>
            <p:cNvPr id="232" name="Google Shape;232;p16"/>
            <p:cNvGrpSpPr/>
            <p:nvPr/>
          </p:nvGrpSpPr>
          <p:grpSpPr>
            <a:xfrm flipH="1">
              <a:off x="75462" y="132588"/>
              <a:ext cx="8993075" cy="4878325"/>
              <a:chOff x="75471" y="132588"/>
              <a:chExt cx="8993075" cy="4878325"/>
            </a:xfrm>
          </p:grpSpPr>
          <p:grpSp>
            <p:nvGrpSpPr>
              <p:cNvPr id="233" name="Google Shape;233;p16"/>
              <p:cNvGrpSpPr/>
              <p:nvPr/>
            </p:nvGrpSpPr>
            <p:grpSpPr>
              <a:xfrm>
                <a:off x="75471" y="296700"/>
                <a:ext cx="8993075" cy="4550100"/>
                <a:chOff x="75471" y="296700"/>
                <a:chExt cx="8993075" cy="4550100"/>
              </a:xfrm>
            </p:grpSpPr>
            <p:sp>
              <p:nvSpPr>
                <p:cNvPr id="234" name="Google Shape;234;p16"/>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79003" y="30474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38" name="Google Shape;238;p16"/>
                <p:cNvSpPr/>
                <p:nvPr/>
              </p:nvSpPr>
              <p:spPr>
                <a:xfrm rot="10800000">
                  <a:off x="8539911" y="157290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39" name="Google Shape;239;p16"/>
                <p:cNvSpPr/>
                <p:nvPr/>
              </p:nvSpPr>
              <p:spPr>
                <a:xfrm rot="10800000">
                  <a:off x="8501134" y="138260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240" name="Google Shape;240;p16"/>
                <p:cNvSpPr/>
                <p:nvPr/>
              </p:nvSpPr>
              <p:spPr>
                <a:xfrm>
                  <a:off x="75471" y="31743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241" name="Google Shape;241;p16"/>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242" name="Google Shape;242;p16"/>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243" name="Google Shape;243;p16"/>
            <p:cNvSpPr/>
            <p:nvPr/>
          </p:nvSpPr>
          <p:spPr>
            <a:xfrm rot="10800000" flipH="1">
              <a:off x="78994" y="2698220"/>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44" name="Google Shape;244;p16"/>
            <p:cNvSpPr/>
            <p:nvPr/>
          </p:nvSpPr>
          <p:spPr>
            <a:xfrm flipH="1">
              <a:off x="8501126" y="166291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91"/>
        <p:cNvGrpSpPr/>
        <p:nvPr/>
      </p:nvGrpSpPr>
      <p:grpSpPr>
        <a:xfrm>
          <a:off x="0" y="0"/>
          <a:ext cx="0" cy="0"/>
          <a:chOff x="0" y="0"/>
          <a:chExt cx="0" cy="0"/>
        </a:xfrm>
      </p:grpSpPr>
      <p:grpSp>
        <p:nvGrpSpPr>
          <p:cNvPr id="292" name="Google Shape;292;p19"/>
          <p:cNvGrpSpPr/>
          <p:nvPr/>
        </p:nvGrpSpPr>
        <p:grpSpPr>
          <a:xfrm rot="10800000">
            <a:off x="0" y="0"/>
            <a:ext cx="9144000" cy="5143500"/>
            <a:chOff x="0" y="0"/>
            <a:chExt cx="9144000" cy="5143500"/>
          </a:xfrm>
        </p:grpSpPr>
        <p:pic>
          <p:nvPicPr>
            <p:cNvPr id="293" name="Google Shape;293;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4" name="Google Shape;294;p19"/>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6" name="Google Shape;296;p19"/>
          <p:cNvSpPr txBox="1">
            <a:spLocks noGrp="1"/>
          </p:cNvSpPr>
          <p:nvPr>
            <p:ph type="subTitle" idx="1"/>
          </p:nvPr>
        </p:nvSpPr>
        <p:spPr>
          <a:xfrm>
            <a:off x="1142900" y="1306475"/>
            <a:ext cx="32742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7" name="Google Shape;297;p19"/>
          <p:cNvSpPr txBox="1">
            <a:spLocks noGrp="1"/>
          </p:cNvSpPr>
          <p:nvPr>
            <p:ph type="subTitle" idx="2"/>
          </p:nvPr>
        </p:nvSpPr>
        <p:spPr>
          <a:xfrm>
            <a:off x="1142900" y="1756175"/>
            <a:ext cx="3274200" cy="913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8" name="Google Shape;298;p19"/>
          <p:cNvSpPr txBox="1">
            <a:spLocks noGrp="1"/>
          </p:cNvSpPr>
          <p:nvPr>
            <p:ph type="subTitle" idx="3"/>
          </p:nvPr>
        </p:nvSpPr>
        <p:spPr>
          <a:xfrm>
            <a:off x="4955502" y="1756175"/>
            <a:ext cx="3274200" cy="913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9" name="Google Shape;299;p19"/>
          <p:cNvSpPr txBox="1">
            <a:spLocks noGrp="1"/>
          </p:cNvSpPr>
          <p:nvPr>
            <p:ph type="subTitle" idx="4"/>
          </p:nvPr>
        </p:nvSpPr>
        <p:spPr>
          <a:xfrm>
            <a:off x="1142900" y="3428300"/>
            <a:ext cx="3274200" cy="913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0" name="Google Shape;300;p19"/>
          <p:cNvSpPr txBox="1">
            <a:spLocks noGrp="1"/>
          </p:cNvSpPr>
          <p:nvPr>
            <p:ph type="subTitle" idx="5"/>
          </p:nvPr>
        </p:nvSpPr>
        <p:spPr>
          <a:xfrm>
            <a:off x="4955501" y="3428300"/>
            <a:ext cx="3274200" cy="913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1" name="Google Shape;301;p19"/>
          <p:cNvSpPr txBox="1">
            <a:spLocks noGrp="1"/>
          </p:cNvSpPr>
          <p:nvPr>
            <p:ph type="subTitle" idx="6"/>
          </p:nvPr>
        </p:nvSpPr>
        <p:spPr>
          <a:xfrm>
            <a:off x="1142900" y="2978600"/>
            <a:ext cx="32742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2" name="Google Shape;302;p19"/>
          <p:cNvSpPr txBox="1">
            <a:spLocks noGrp="1"/>
          </p:cNvSpPr>
          <p:nvPr>
            <p:ph type="subTitle" idx="7"/>
          </p:nvPr>
        </p:nvSpPr>
        <p:spPr>
          <a:xfrm>
            <a:off x="4955503" y="1306475"/>
            <a:ext cx="32742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3" name="Google Shape;303;p19"/>
          <p:cNvSpPr txBox="1">
            <a:spLocks noGrp="1"/>
          </p:cNvSpPr>
          <p:nvPr>
            <p:ph type="subTitle" idx="8"/>
          </p:nvPr>
        </p:nvSpPr>
        <p:spPr>
          <a:xfrm>
            <a:off x="4955503" y="2978600"/>
            <a:ext cx="32742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04" name="Google Shape;304;p19"/>
          <p:cNvGrpSpPr/>
          <p:nvPr/>
        </p:nvGrpSpPr>
        <p:grpSpPr>
          <a:xfrm>
            <a:off x="75471" y="132588"/>
            <a:ext cx="8993075" cy="4878325"/>
            <a:chOff x="75471" y="132588"/>
            <a:chExt cx="8993075" cy="4878325"/>
          </a:xfrm>
        </p:grpSpPr>
        <p:sp>
          <p:nvSpPr>
            <p:cNvPr id="305" name="Google Shape;305;p19"/>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nvGrpSpPr>
            <p:cNvPr id="306" name="Google Shape;306;p19"/>
            <p:cNvGrpSpPr/>
            <p:nvPr/>
          </p:nvGrpSpPr>
          <p:grpSpPr>
            <a:xfrm flipH="1">
              <a:off x="75471" y="296700"/>
              <a:ext cx="8993075" cy="4550100"/>
              <a:chOff x="75471" y="296700"/>
              <a:chExt cx="8993075" cy="4550100"/>
            </a:xfrm>
          </p:grpSpPr>
          <p:sp>
            <p:nvSpPr>
              <p:cNvPr id="307" name="Google Shape;307;p19"/>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79003" y="48937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11" name="Google Shape;311;p19"/>
              <p:cNvSpPr/>
              <p:nvPr/>
            </p:nvSpPr>
            <p:spPr>
              <a:xfrm>
                <a:off x="75471" y="61625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312" name="Google Shape;312;p19"/>
              <p:cNvSpPr/>
              <p:nvPr/>
            </p:nvSpPr>
            <p:spPr>
              <a:xfrm rot="10800000">
                <a:off x="8539911" y="3871676"/>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13" name="Google Shape;313;p19"/>
              <p:cNvSpPr/>
              <p:nvPr/>
            </p:nvSpPr>
            <p:spPr>
              <a:xfrm rot="10800000">
                <a:off x="8501134" y="368138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314" name="Google Shape;314;p19"/>
            <p:cNvSpPr/>
            <p:nvPr/>
          </p:nvSpPr>
          <p:spPr>
            <a:xfrm flipH="1">
              <a:off x="7681200"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1pPr>
            <a:lvl2pPr lvl="1"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2pPr>
            <a:lvl3pPr lvl="2"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3pPr>
            <a:lvl4pPr lvl="3"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4pPr>
            <a:lvl5pPr lvl="4"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5pPr>
            <a:lvl6pPr lvl="5"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6pPr>
            <a:lvl7pPr lvl="6"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7pPr>
            <a:lvl8pPr lvl="7"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8pPr>
            <a:lvl9pPr lvl="8"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7" r:id="rId5"/>
    <p:sldLayoutId id="2147483658" r:id="rId6"/>
    <p:sldLayoutId id="2147483659" r:id="rId7"/>
    <p:sldLayoutId id="2147483662" r:id="rId8"/>
    <p:sldLayoutId id="2147483665" r:id="rId9"/>
    <p:sldLayoutId id="2147483666" r:id="rId10"/>
    <p:sldLayoutId id="2147483675" r:id="rId11"/>
    <p:sldLayoutId id="214748368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ctrTitle"/>
          </p:nvPr>
        </p:nvSpPr>
        <p:spPr>
          <a:xfrm>
            <a:off x="1564500" y="1234325"/>
            <a:ext cx="6015000" cy="21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AIML</a:t>
            </a:r>
            <a:br>
              <a:rPr lang="en" dirty="0"/>
            </a:br>
            <a:r>
              <a:rPr lang="en" dirty="0"/>
              <a:t>CA1</a:t>
            </a:r>
            <a:endParaRPr dirty="0"/>
          </a:p>
        </p:txBody>
      </p:sp>
      <p:sp>
        <p:nvSpPr>
          <p:cNvPr id="518" name="Google Shape;518;p34"/>
          <p:cNvSpPr txBox="1">
            <a:spLocks noGrp="1"/>
          </p:cNvSpPr>
          <p:nvPr>
            <p:ph type="subTitle" idx="1"/>
          </p:nvPr>
        </p:nvSpPr>
        <p:spPr>
          <a:xfrm>
            <a:off x="1564500" y="3448375"/>
            <a:ext cx="6015000" cy="4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Regression</a:t>
            </a:r>
            <a:endParaRPr sz="2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7"/>
          <p:cNvSpPr txBox="1">
            <a:spLocks noGrp="1"/>
          </p:cNvSpPr>
          <p:nvPr>
            <p:ph type="title"/>
          </p:nvPr>
        </p:nvSpPr>
        <p:spPr>
          <a:xfrm>
            <a:off x="4346250" y="1882350"/>
            <a:ext cx="3654750" cy="13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a:t>
            </a:r>
            <a:br>
              <a:rPr lang="en" dirty="0"/>
            </a:br>
            <a:r>
              <a:rPr lang="en" dirty="0"/>
              <a:t>Selection</a:t>
            </a:r>
            <a:br>
              <a:rPr lang="en" dirty="0"/>
            </a:br>
            <a:endParaRPr sz="2500" dirty="0"/>
          </a:p>
        </p:txBody>
      </p:sp>
      <p:sp>
        <p:nvSpPr>
          <p:cNvPr id="551" name="Google Shape;551;p37"/>
          <p:cNvSpPr txBox="1">
            <a:spLocks noGrp="1"/>
          </p:cNvSpPr>
          <p:nvPr>
            <p:ph type="title" idx="2"/>
          </p:nvPr>
        </p:nvSpPr>
        <p:spPr>
          <a:xfrm>
            <a:off x="2276200" y="1882350"/>
            <a:ext cx="1612800" cy="137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552" name="Google Shape;552;p37"/>
          <p:cNvCxnSpPr/>
          <p:nvPr/>
        </p:nvCxnSpPr>
        <p:spPr>
          <a:xfrm>
            <a:off x="4117650" y="1882350"/>
            <a:ext cx="0" cy="1378800"/>
          </a:xfrm>
          <a:prstGeom prst="straightConnector1">
            <a:avLst/>
          </a:prstGeom>
          <a:noFill/>
          <a:ln w="28575"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398747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EEB2C1-E258-3EBD-A7A2-A2E2B9F9E0F9}"/>
              </a:ext>
            </a:extLst>
          </p:cNvPr>
          <p:cNvSpPr>
            <a:spLocks noGrp="1"/>
          </p:cNvSpPr>
          <p:nvPr>
            <p:ph type="title"/>
          </p:nvPr>
        </p:nvSpPr>
        <p:spPr/>
        <p:txBody>
          <a:bodyPr/>
          <a:lstStyle/>
          <a:p>
            <a:r>
              <a:rPr lang="en-SG" dirty="0"/>
              <a:t>Model Selection</a:t>
            </a:r>
          </a:p>
        </p:txBody>
      </p:sp>
      <p:sp>
        <p:nvSpPr>
          <p:cNvPr id="8" name="Text Placeholder 7">
            <a:extLst>
              <a:ext uri="{FF2B5EF4-FFF2-40B4-BE49-F238E27FC236}">
                <a16:creationId xmlns:a16="http://schemas.microsoft.com/office/drawing/2014/main" id="{9302B5DC-46D0-AE7F-04F3-5F5AA72D9750}"/>
              </a:ext>
            </a:extLst>
          </p:cNvPr>
          <p:cNvSpPr>
            <a:spLocks noGrp="1"/>
          </p:cNvSpPr>
          <p:nvPr>
            <p:ph type="body" idx="1"/>
          </p:nvPr>
        </p:nvSpPr>
        <p:spPr/>
        <p:txBody>
          <a:bodyPr/>
          <a:lstStyle/>
          <a:p>
            <a:endParaRPr lang="en-SG"/>
          </a:p>
        </p:txBody>
      </p:sp>
      <p:pic>
        <p:nvPicPr>
          <p:cNvPr id="12" name="Picture 11" descr="A screenshot of a computer screen&#10;&#10;Description automatically generated with low confidence">
            <a:extLst>
              <a:ext uri="{FF2B5EF4-FFF2-40B4-BE49-F238E27FC236}">
                <a16:creationId xmlns:a16="http://schemas.microsoft.com/office/drawing/2014/main" id="{1D47689F-FB97-BB92-1CAA-E4475CE4EFE5}"/>
              </a:ext>
            </a:extLst>
          </p:cNvPr>
          <p:cNvPicPr>
            <a:picLocks noChangeAspect="1"/>
          </p:cNvPicPr>
          <p:nvPr/>
        </p:nvPicPr>
        <p:blipFill>
          <a:blip r:embed="rId2"/>
          <a:stretch>
            <a:fillRect/>
          </a:stretch>
        </p:blipFill>
        <p:spPr>
          <a:xfrm>
            <a:off x="326570" y="1152474"/>
            <a:ext cx="8474529" cy="3770589"/>
          </a:xfrm>
          <a:prstGeom prst="rect">
            <a:avLst/>
          </a:prstGeom>
        </p:spPr>
      </p:pic>
    </p:spTree>
    <p:extLst>
      <p:ext uri="{BB962C8B-B14F-4D97-AF65-F5344CB8AC3E}">
        <p14:creationId xmlns:p14="http://schemas.microsoft.com/office/powerpoint/2010/main" val="2307459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EEB2C1-E258-3EBD-A7A2-A2E2B9F9E0F9}"/>
              </a:ext>
            </a:extLst>
          </p:cNvPr>
          <p:cNvSpPr>
            <a:spLocks noGrp="1"/>
          </p:cNvSpPr>
          <p:nvPr>
            <p:ph type="title"/>
          </p:nvPr>
        </p:nvSpPr>
        <p:spPr/>
        <p:txBody>
          <a:bodyPr/>
          <a:lstStyle/>
          <a:p>
            <a:r>
              <a:rPr lang="en-SG" dirty="0"/>
              <a:t>Data Selection </a:t>
            </a:r>
          </a:p>
        </p:txBody>
      </p:sp>
      <p:sp>
        <p:nvSpPr>
          <p:cNvPr id="5" name="Text Placeholder 4">
            <a:extLst>
              <a:ext uri="{FF2B5EF4-FFF2-40B4-BE49-F238E27FC236}">
                <a16:creationId xmlns:a16="http://schemas.microsoft.com/office/drawing/2014/main" id="{DC153150-2404-E681-E5E4-36F6E0D90698}"/>
              </a:ext>
            </a:extLst>
          </p:cNvPr>
          <p:cNvSpPr>
            <a:spLocks noGrp="1"/>
          </p:cNvSpPr>
          <p:nvPr>
            <p:ph type="body" idx="1"/>
          </p:nvPr>
        </p:nvSpPr>
        <p:spPr>
          <a:xfrm>
            <a:off x="850628" y="1017725"/>
            <a:ext cx="7704000" cy="3416400"/>
          </a:xfrm>
        </p:spPr>
        <p:txBody>
          <a:bodyPr/>
          <a:lstStyle/>
          <a:p>
            <a:pPr marL="139700" indent="0">
              <a:buNone/>
            </a:pPr>
            <a:r>
              <a:rPr lang="en-SG" sz="1600" dirty="0"/>
              <a:t>I decided that for this project I will be focusing MAE score above others as it’s the easiest to interpret and compare with other models</a:t>
            </a:r>
          </a:p>
          <a:p>
            <a:pPr marL="139700" indent="0">
              <a:buNone/>
            </a:pPr>
            <a:endParaRPr lang="en-SG" sz="1600" dirty="0"/>
          </a:p>
          <a:p>
            <a:pPr marL="139700" indent="0">
              <a:buNone/>
            </a:pPr>
            <a:endParaRPr lang="en-SG" sz="1600" dirty="0"/>
          </a:p>
          <a:p>
            <a:pPr marL="139700" indent="0">
              <a:buNone/>
            </a:pPr>
            <a:r>
              <a:rPr lang="en-SG" sz="1600" dirty="0"/>
              <a:t>With that in mind I look at the top few models in terms of MAE and realise that their scores are really close to each other, so I decided to do further model selection with 5 models I selected, The 5 models being</a:t>
            </a:r>
          </a:p>
          <a:p>
            <a:pPr marL="139700" indent="0">
              <a:buNone/>
            </a:pPr>
            <a:endParaRPr lang="en-SG" sz="1600" dirty="0"/>
          </a:p>
          <a:p>
            <a:pPr marL="139700" indent="0">
              <a:buNone/>
            </a:pPr>
            <a:r>
              <a:rPr lang="en-SG" sz="1600" dirty="0"/>
              <a:t>- Huber Regressor</a:t>
            </a:r>
          </a:p>
          <a:p>
            <a:pPr marL="139700" indent="0">
              <a:buNone/>
            </a:pPr>
            <a:r>
              <a:rPr lang="en-SG" sz="1600" dirty="0"/>
              <a:t>- </a:t>
            </a:r>
            <a:r>
              <a:rPr lang="en-SG" sz="1600" dirty="0" err="1"/>
              <a:t>LarsCV</a:t>
            </a:r>
            <a:endParaRPr lang="en-SG" sz="1600" dirty="0"/>
          </a:p>
          <a:p>
            <a:pPr marL="139700" indent="0">
              <a:buNone/>
            </a:pPr>
            <a:r>
              <a:rPr lang="en-SG" sz="1600" dirty="0"/>
              <a:t>- Bayesian Ridge</a:t>
            </a:r>
          </a:p>
          <a:p>
            <a:pPr marL="139700" indent="0">
              <a:buNone/>
            </a:pPr>
            <a:r>
              <a:rPr lang="en-SG" sz="1600" dirty="0"/>
              <a:t>- Ridge</a:t>
            </a:r>
          </a:p>
          <a:p>
            <a:pPr marL="139700" indent="0">
              <a:buNone/>
            </a:pPr>
            <a:r>
              <a:rPr lang="en-SG" sz="1600" dirty="0"/>
              <a:t>- Lasso</a:t>
            </a:r>
          </a:p>
          <a:p>
            <a:pPr marL="139700" indent="0">
              <a:buNone/>
            </a:pPr>
            <a:r>
              <a:rPr lang="en-SG" sz="1600" dirty="0"/>
              <a:t>- Baseline model (we compare all models to baseline too)</a:t>
            </a:r>
          </a:p>
        </p:txBody>
      </p:sp>
    </p:spTree>
    <p:extLst>
      <p:ext uri="{BB962C8B-B14F-4D97-AF65-F5344CB8AC3E}">
        <p14:creationId xmlns:p14="http://schemas.microsoft.com/office/powerpoint/2010/main" val="175687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EEB2C1-E258-3EBD-A7A2-A2E2B9F9E0F9}"/>
              </a:ext>
            </a:extLst>
          </p:cNvPr>
          <p:cNvSpPr>
            <a:spLocks noGrp="1"/>
          </p:cNvSpPr>
          <p:nvPr>
            <p:ph type="title"/>
          </p:nvPr>
        </p:nvSpPr>
        <p:spPr/>
        <p:txBody>
          <a:bodyPr/>
          <a:lstStyle/>
          <a:p>
            <a:r>
              <a:rPr lang="en-SG" dirty="0"/>
              <a:t>Data Selection </a:t>
            </a:r>
          </a:p>
        </p:txBody>
      </p:sp>
      <p:sp>
        <p:nvSpPr>
          <p:cNvPr id="5" name="Text Placeholder 4">
            <a:extLst>
              <a:ext uri="{FF2B5EF4-FFF2-40B4-BE49-F238E27FC236}">
                <a16:creationId xmlns:a16="http://schemas.microsoft.com/office/drawing/2014/main" id="{DC153150-2404-E681-E5E4-36F6E0D90698}"/>
              </a:ext>
            </a:extLst>
          </p:cNvPr>
          <p:cNvSpPr>
            <a:spLocks noGrp="1"/>
          </p:cNvSpPr>
          <p:nvPr>
            <p:ph type="body" idx="1"/>
          </p:nvPr>
        </p:nvSpPr>
        <p:spPr>
          <a:xfrm>
            <a:off x="720000" y="3602541"/>
            <a:ext cx="7704000" cy="1039473"/>
          </a:xfrm>
        </p:spPr>
        <p:txBody>
          <a:bodyPr/>
          <a:lstStyle/>
          <a:p>
            <a:pPr marL="139700" indent="0">
              <a:buNone/>
            </a:pPr>
            <a:r>
              <a:rPr lang="en-SG" sz="1500" dirty="0"/>
              <a:t>Most of my model’s learning curve looks like 1 of the 2 images about, probably because their </a:t>
            </a:r>
            <a:r>
              <a:rPr lang="en-SG" sz="1500" dirty="0" err="1"/>
              <a:t>mae</a:t>
            </a:r>
            <a:r>
              <a:rPr lang="en-SG" sz="1500" dirty="0"/>
              <a:t> scores are so similar hence their learning curve looks quite identical as well, but for obvious reasons I decided to eliminate the one </a:t>
            </a:r>
            <a:r>
              <a:rPr lang="en-SG" sz="1500" dirty="0" err="1"/>
              <a:t>one</a:t>
            </a:r>
            <a:r>
              <a:rPr lang="en-SG" sz="1500" dirty="0"/>
              <a:t> the left as overall the right learning curve is just much better, having a better shape and a better score</a:t>
            </a:r>
          </a:p>
        </p:txBody>
      </p:sp>
      <p:pic>
        <p:nvPicPr>
          <p:cNvPr id="9" name="Picture 8" descr="A picture containing text, diagram, plot, line&#10;&#10;Description automatically generated">
            <a:extLst>
              <a:ext uri="{FF2B5EF4-FFF2-40B4-BE49-F238E27FC236}">
                <a16:creationId xmlns:a16="http://schemas.microsoft.com/office/drawing/2014/main" id="{35D995C2-C031-A1C1-49BB-4C0452D0CBA6}"/>
              </a:ext>
            </a:extLst>
          </p:cNvPr>
          <p:cNvPicPr>
            <a:picLocks noChangeAspect="1"/>
          </p:cNvPicPr>
          <p:nvPr/>
        </p:nvPicPr>
        <p:blipFill>
          <a:blip r:embed="rId2"/>
          <a:stretch>
            <a:fillRect/>
          </a:stretch>
        </p:blipFill>
        <p:spPr>
          <a:xfrm>
            <a:off x="4294414" y="1094014"/>
            <a:ext cx="3066511" cy="2302329"/>
          </a:xfrm>
          <a:prstGeom prst="rect">
            <a:avLst/>
          </a:prstGeom>
        </p:spPr>
      </p:pic>
      <p:pic>
        <p:nvPicPr>
          <p:cNvPr id="11" name="Picture 10" descr="A graph with red and green lines&#10;&#10;Description automatically generated with low confidence">
            <a:extLst>
              <a:ext uri="{FF2B5EF4-FFF2-40B4-BE49-F238E27FC236}">
                <a16:creationId xmlns:a16="http://schemas.microsoft.com/office/drawing/2014/main" id="{65464D27-597A-6C86-3D52-8D05AFDE1E4F}"/>
              </a:ext>
            </a:extLst>
          </p:cNvPr>
          <p:cNvPicPr>
            <a:picLocks noChangeAspect="1"/>
          </p:cNvPicPr>
          <p:nvPr/>
        </p:nvPicPr>
        <p:blipFill>
          <a:blip r:embed="rId3"/>
          <a:stretch>
            <a:fillRect/>
          </a:stretch>
        </p:blipFill>
        <p:spPr>
          <a:xfrm>
            <a:off x="1355271" y="1094014"/>
            <a:ext cx="2939144" cy="2302329"/>
          </a:xfrm>
          <a:prstGeom prst="rect">
            <a:avLst/>
          </a:prstGeom>
        </p:spPr>
      </p:pic>
    </p:spTree>
    <p:extLst>
      <p:ext uri="{BB962C8B-B14F-4D97-AF65-F5344CB8AC3E}">
        <p14:creationId xmlns:p14="http://schemas.microsoft.com/office/powerpoint/2010/main" val="3011626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EEB2C1-E258-3EBD-A7A2-A2E2B9F9E0F9}"/>
              </a:ext>
            </a:extLst>
          </p:cNvPr>
          <p:cNvSpPr>
            <a:spLocks noGrp="1"/>
          </p:cNvSpPr>
          <p:nvPr>
            <p:ph type="title"/>
          </p:nvPr>
        </p:nvSpPr>
        <p:spPr/>
        <p:txBody>
          <a:bodyPr/>
          <a:lstStyle/>
          <a:p>
            <a:r>
              <a:rPr lang="en-SG" dirty="0"/>
              <a:t>Data Selection </a:t>
            </a:r>
          </a:p>
        </p:txBody>
      </p:sp>
      <p:sp>
        <p:nvSpPr>
          <p:cNvPr id="5" name="Text Placeholder 4">
            <a:extLst>
              <a:ext uri="{FF2B5EF4-FFF2-40B4-BE49-F238E27FC236}">
                <a16:creationId xmlns:a16="http://schemas.microsoft.com/office/drawing/2014/main" id="{DC153150-2404-E681-E5E4-36F6E0D90698}"/>
              </a:ext>
            </a:extLst>
          </p:cNvPr>
          <p:cNvSpPr>
            <a:spLocks noGrp="1"/>
          </p:cNvSpPr>
          <p:nvPr>
            <p:ph type="body" idx="1"/>
          </p:nvPr>
        </p:nvSpPr>
        <p:spPr>
          <a:xfrm>
            <a:off x="720000" y="3602541"/>
            <a:ext cx="7704000" cy="1039473"/>
          </a:xfrm>
        </p:spPr>
        <p:txBody>
          <a:bodyPr/>
          <a:lstStyle/>
          <a:p>
            <a:pPr marL="139700" indent="0">
              <a:buNone/>
            </a:pPr>
            <a:r>
              <a:rPr lang="en-SG" sz="1500" dirty="0"/>
              <a:t>Since more than 1 model’s learning curve looks like this we can’t possibly choose that many so lets bring that number down, here are some models that I drop and why:</a:t>
            </a:r>
          </a:p>
          <a:p>
            <a:pPr>
              <a:buFontTx/>
              <a:buChar char="-"/>
            </a:pPr>
            <a:r>
              <a:rPr lang="en-SG" sz="1500" dirty="0" err="1"/>
              <a:t>LarsCV</a:t>
            </a:r>
            <a:r>
              <a:rPr lang="en-SG" sz="1500" dirty="0"/>
              <a:t>, </a:t>
            </a:r>
            <a:r>
              <a:rPr lang="en-SG" sz="1500" dirty="0" err="1"/>
              <a:t>LarsCV</a:t>
            </a:r>
            <a:r>
              <a:rPr lang="en-SG" sz="1500" dirty="0"/>
              <a:t> is primarily knows as a feature selector which is not really what I want</a:t>
            </a:r>
          </a:p>
          <a:p>
            <a:pPr>
              <a:buFontTx/>
              <a:buChar char="-"/>
            </a:pPr>
            <a:r>
              <a:rPr lang="en-SG" sz="1500" dirty="0"/>
              <a:t>Lasso, Lasso focuses more on MSE, which doesn’t fit my background as I am evaluating based on MAE</a:t>
            </a:r>
          </a:p>
        </p:txBody>
      </p:sp>
      <p:pic>
        <p:nvPicPr>
          <p:cNvPr id="9" name="Picture 8" descr="A picture containing text, diagram, plot, line&#10;&#10;Description automatically generated">
            <a:extLst>
              <a:ext uri="{FF2B5EF4-FFF2-40B4-BE49-F238E27FC236}">
                <a16:creationId xmlns:a16="http://schemas.microsoft.com/office/drawing/2014/main" id="{FAA89231-CF5B-DCA2-0006-9EA8E6885501}"/>
              </a:ext>
            </a:extLst>
          </p:cNvPr>
          <p:cNvPicPr>
            <a:picLocks noChangeAspect="1"/>
          </p:cNvPicPr>
          <p:nvPr/>
        </p:nvPicPr>
        <p:blipFill>
          <a:blip r:embed="rId2"/>
          <a:stretch>
            <a:fillRect/>
          </a:stretch>
        </p:blipFill>
        <p:spPr>
          <a:xfrm>
            <a:off x="1783074" y="997041"/>
            <a:ext cx="5577851" cy="2316049"/>
          </a:xfrm>
          <a:prstGeom prst="rect">
            <a:avLst/>
          </a:prstGeom>
        </p:spPr>
      </p:pic>
    </p:spTree>
    <p:extLst>
      <p:ext uri="{BB962C8B-B14F-4D97-AF65-F5344CB8AC3E}">
        <p14:creationId xmlns:p14="http://schemas.microsoft.com/office/powerpoint/2010/main" val="11716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9" name="Google Shape;639;p42"/>
          <p:cNvSpPr txBox="1">
            <a:spLocks noGrp="1"/>
          </p:cNvSpPr>
          <p:nvPr>
            <p:ph type="subTitle" idx="4"/>
          </p:nvPr>
        </p:nvSpPr>
        <p:spPr>
          <a:xfrm>
            <a:off x="510498" y="2227582"/>
            <a:ext cx="2465714" cy="15721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Huber Regressor is good for our case since it is less affected by outliers compared to other models making standardization less needed</a:t>
            </a:r>
            <a:endParaRPr dirty="0"/>
          </a:p>
        </p:txBody>
      </p:sp>
      <p:sp>
        <p:nvSpPr>
          <p:cNvPr id="640" name="Google Shape;640;p42"/>
          <p:cNvSpPr txBox="1">
            <a:spLocks noGrp="1"/>
          </p:cNvSpPr>
          <p:nvPr>
            <p:ph type="subTitle" idx="5"/>
          </p:nvPr>
        </p:nvSpPr>
        <p:spPr>
          <a:xfrm>
            <a:off x="6053439" y="2222735"/>
            <a:ext cx="2580063" cy="16998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Since both models are so close in terms of results, I decided to create a new model by stacking them together and evaluating to see if 2 is better than 1</a:t>
            </a:r>
            <a:endParaRPr dirty="0"/>
          </a:p>
        </p:txBody>
      </p:sp>
      <p:sp>
        <p:nvSpPr>
          <p:cNvPr id="641" name="Google Shape;64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 Selected</a:t>
            </a:r>
            <a:endParaRPr dirty="0"/>
          </a:p>
        </p:txBody>
      </p:sp>
      <p:sp>
        <p:nvSpPr>
          <p:cNvPr id="644" name="Google Shape;644;p42"/>
          <p:cNvSpPr txBox="1">
            <a:spLocks noGrp="1"/>
          </p:cNvSpPr>
          <p:nvPr>
            <p:ph type="subTitle" idx="7"/>
          </p:nvPr>
        </p:nvSpPr>
        <p:spPr>
          <a:xfrm>
            <a:off x="514131" y="1421150"/>
            <a:ext cx="2465714" cy="5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Huber Regressor</a:t>
            </a:r>
            <a:endParaRPr dirty="0"/>
          </a:p>
        </p:txBody>
      </p:sp>
      <p:sp>
        <p:nvSpPr>
          <p:cNvPr id="645" name="Google Shape;645;p42"/>
          <p:cNvSpPr txBox="1">
            <a:spLocks noGrp="1"/>
          </p:cNvSpPr>
          <p:nvPr>
            <p:ph type="subTitle" idx="8"/>
          </p:nvPr>
        </p:nvSpPr>
        <p:spPr>
          <a:xfrm>
            <a:off x="6086366" y="1421150"/>
            <a:ext cx="2543503" cy="5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Stacked </a:t>
            </a:r>
          </a:p>
          <a:p>
            <a:pPr marL="0" lvl="0" indent="0" algn="ctr" rtl="0">
              <a:spcBef>
                <a:spcPts val="0"/>
              </a:spcBef>
              <a:spcAft>
                <a:spcPts val="0"/>
              </a:spcAft>
              <a:buNone/>
            </a:pPr>
            <a:r>
              <a:rPr lang="en-SG" dirty="0"/>
              <a:t>Ridge + Huber</a:t>
            </a:r>
            <a:endParaRPr dirty="0"/>
          </a:p>
        </p:txBody>
      </p:sp>
      <p:cxnSp>
        <p:nvCxnSpPr>
          <p:cNvPr id="646" name="Google Shape;646;p42"/>
          <p:cNvCxnSpPr/>
          <p:nvPr/>
        </p:nvCxnSpPr>
        <p:spPr>
          <a:xfrm>
            <a:off x="3224793" y="1306475"/>
            <a:ext cx="0" cy="3035700"/>
          </a:xfrm>
          <a:prstGeom prst="straightConnector1">
            <a:avLst/>
          </a:prstGeom>
          <a:noFill/>
          <a:ln w="28575" cap="flat" cmpd="sng">
            <a:solidFill>
              <a:schemeClr val="accent3"/>
            </a:solidFill>
            <a:prstDash val="solid"/>
            <a:round/>
            <a:headEnd type="none" w="med" len="med"/>
            <a:tailEnd type="none" w="med" len="med"/>
          </a:ln>
        </p:spPr>
      </p:cxnSp>
      <p:cxnSp>
        <p:nvCxnSpPr>
          <p:cNvPr id="647" name="Google Shape;647;p42"/>
          <p:cNvCxnSpPr/>
          <p:nvPr/>
        </p:nvCxnSpPr>
        <p:spPr>
          <a:xfrm>
            <a:off x="6008695" y="1306475"/>
            <a:ext cx="0" cy="3035700"/>
          </a:xfrm>
          <a:prstGeom prst="straightConnector1">
            <a:avLst/>
          </a:prstGeom>
          <a:noFill/>
          <a:ln w="28575" cap="flat" cmpd="sng">
            <a:solidFill>
              <a:schemeClr val="accent3"/>
            </a:solidFill>
            <a:prstDash val="solid"/>
            <a:round/>
            <a:headEnd type="none" w="med" len="med"/>
            <a:tailEnd type="none" w="med" len="med"/>
          </a:ln>
        </p:spPr>
      </p:cxnSp>
      <p:sp>
        <p:nvSpPr>
          <p:cNvPr id="4" name="Google Shape;639;p42">
            <a:extLst>
              <a:ext uri="{FF2B5EF4-FFF2-40B4-BE49-F238E27FC236}">
                <a16:creationId xmlns:a16="http://schemas.microsoft.com/office/drawing/2014/main" id="{D9CFA1B0-87EE-C17C-B1CA-F522A62DF2AB}"/>
              </a:ext>
            </a:extLst>
          </p:cNvPr>
          <p:cNvSpPr txBox="1">
            <a:spLocks/>
          </p:cNvSpPr>
          <p:nvPr/>
        </p:nvSpPr>
        <p:spPr>
          <a:xfrm>
            <a:off x="3383887" y="2222735"/>
            <a:ext cx="2465714" cy="1581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Assistant"/>
              <a:buNone/>
              <a:defRPr sz="1200" b="0" i="0" u="none" strike="noStrike" cap="none">
                <a:solidFill>
                  <a:schemeClr val="dk1"/>
                </a:solidFill>
                <a:latin typeface="Assistant"/>
                <a:ea typeface="Assistant"/>
                <a:cs typeface="Assistant"/>
                <a:sym typeface="Assistant"/>
              </a:defRPr>
            </a:lvl1pPr>
            <a:lvl2pPr marL="914400" marR="0" lvl="1"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2pPr>
            <a:lvl3pPr marL="1371600" marR="0" lvl="2"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3pPr>
            <a:lvl4pPr marL="1828800" marR="0" lvl="3"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4pPr>
            <a:lvl5pPr marL="2286000" marR="0" lvl="4"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5pPr>
            <a:lvl6pPr marL="2743200" marR="0" lvl="5"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6pPr>
            <a:lvl7pPr marL="3200400" marR="0" lvl="6"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7pPr>
            <a:lvl8pPr marL="3657600" marR="0" lvl="7"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8pPr>
            <a:lvl9pPr marL="4114800" marR="0" lvl="8" indent="-304800" algn="ctr" rtl="0">
              <a:lnSpc>
                <a:spcPct val="100000"/>
              </a:lnSpc>
              <a:spcBef>
                <a:spcPts val="0"/>
              </a:spcBef>
              <a:spcAft>
                <a:spcPts val="0"/>
              </a:spcAft>
              <a:buClr>
                <a:schemeClr val="dk1"/>
              </a:buClr>
              <a:buSzPts val="1200"/>
              <a:buFont typeface="Assistant"/>
              <a:buNone/>
              <a:defRPr sz="1200" b="0" i="0" u="none" strike="noStrike" cap="none">
                <a:solidFill>
                  <a:schemeClr val="dk1"/>
                </a:solidFill>
                <a:latin typeface="Assistant"/>
                <a:ea typeface="Assistant"/>
                <a:cs typeface="Assistant"/>
                <a:sym typeface="Assistant"/>
              </a:defRPr>
            </a:lvl9pPr>
          </a:lstStyle>
          <a:p>
            <a:pPr marL="0" indent="0" algn="ctr"/>
            <a:r>
              <a:rPr lang="en-US" dirty="0"/>
              <a:t>Ridge is a good model because it allows us to do regularization if we wanted to which may improve the results</a:t>
            </a:r>
          </a:p>
        </p:txBody>
      </p:sp>
      <p:sp>
        <p:nvSpPr>
          <p:cNvPr id="5" name="Google Shape;644;p42">
            <a:extLst>
              <a:ext uri="{FF2B5EF4-FFF2-40B4-BE49-F238E27FC236}">
                <a16:creationId xmlns:a16="http://schemas.microsoft.com/office/drawing/2014/main" id="{A90DF071-A3BE-95CA-A77F-629B30377FA1}"/>
              </a:ext>
            </a:extLst>
          </p:cNvPr>
          <p:cNvSpPr txBox="1">
            <a:spLocks/>
          </p:cNvSpPr>
          <p:nvPr/>
        </p:nvSpPr>
        <p:spPr>
          <a:xfrm>
            <a:off x="3339143" y="1339696"/>
            <a:ext cx="2465714" cy="525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Antic Didone"/>
                <a:ea typeface="Antic Didone"/>
                <a:cs typeface="Antic Didone"/>
                <a:sym typeface="Antic Didone"/>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SG" dirty="0"/>
              <a:t>Ridge</a:t>
            </a:r>
          </a:p>
        </p:txBody>
      </p:sp>
    </p:spTree>
    <p:extLst>
      <p:ext uri="{BB962C8B-B14F-4D97-AF65-F5344CB8AC3E}">
        <p14:creationId xmlns:p14="http://schemas.microsoft.com/office/powerpoint/2010/main" val="1596970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EEB2C1-E258-3EBD-A7A2-A2E2B9F9E0F9}"/>
              </a:ext>
            </a:extLst>
          </p:cNvPr>
          <p:cNvSpPr>
            <a:spLocks noGrp="1"/>
          </p:cNvSpPr>
          <p:nvPr>
            <p:ph type="title"/>
          </p:nvPr>
        </p:nvSpPr>
        <p:spPr/>
        <p:txBody>
          <a:bodyPr/>
          <a:lstStyle/>
          <a:p>
            <a:r>
              <a:rPr lang="en-SG" dirty="0"/>
              <a:t>Data Selection </a:t>
            </a:r>
          </a:p>
        </p:txBody>
      </p:sp>
      <p:sp>
        <p:nvSpPr>
          <p:cNvPr id="5" name="Text Placeholder 4">
            <a:extLst>
              <a:ext uri="{FF2B5EF4-FFF2-40B4-BE49-F238E27FC236}">
                <a16:creationId xmlns:a16="http://schemas.microsoft.com/office/drawing/2014/main" id="{DC153150-2404-E681-E5E4-36F6E0D90698}"/>
              </a:ext>
            </a:extLst>
          </p:cNvPr>
          <p:cNvSpPr>
            <a:spLocks noGrp="1"/>
          </p:cNvSpPr>
          <p:nvPr>
            <p:ph type="body" idx="1"/>
          </p:nvPr>
        </p:nvSpPr>
        <p:spPr>
          <a:xfrm>
            <a:off x="720000" y="1017726"/>
            <a:ext cx="7704000" cy="933538"/>
          </a:xfrm>
        </p:spPr>
        <p:txBody>
          <a:bodyPr/>
          <a:lstStyle/>
          <a:p>
            <a:pPr marL="139700" indent="0" algn="ctr">
              <a:buNone/>
            </a:pPr>
            <a:r>
              <a:rPr lang="en-SG" sz="1500" dirty="0"/>
              <a:t>Since I am unsure about many aspects of this project such as standardizers, feature selection and other points I decided I want to finalise the model I choose first so I performed hyperparameter tuning on all 3 of those models with results being</a:t>
            </a:r>
          </a:p>
          <a:p>
            <a:pPr marL="139700" indent="0" algn="ctr">
              <a:buNone/>
            </a:pPr>
            <a:r>
              <a:rPr lang="en-SG" sz="1500" dirty="0"/>
              <a:t>The final model chosen was obvious from the results</a:t>
            </a:r>
          </a:p>
        </p:txBody>
      </p:sp>
      <p:cxnSp>
        <p:nvCxnSpPr>
          <p:cNvPr id="2" name="Google Shape;647;p42">
            <a:extLst>
              <a:ext uri="{FF2B5EF4-FFF2-40B4-BE49-F238E27FC236}">
                <a16:creationId xmlns:a16="http://schemas.microsoft.com/office/drawing/2014/main" id="{E659C92B-1F4C-FBE6-2988-BEF611603ECD}"/>
              </a:ext>
            </a:extLst>
          </p:cNvPr>
          <p:cNvCxnSpPr>
            <a:cxnSpLocks/>
          </p:cNvCxnSpPr>
          <p:nvPr/>
        </p:nvCxnSpPr>
        <p:spPr>
          <a:xfrm>
            <a:off x="3085881" y="2571750"/>
            <a:ext cx="0" cy="1885761"/>
          </a:xfrm>
          <a:prstGeom prst="straightConnector1">
            <a:avLst/>
          </a:prstGeom>
          <a:noFill/>
          <a:ln w="28575" cap="flat" cmpd="sng">
            <a:solidFill>
              <a:schemeClr val="accent3"/>
            </a:solidFill>
            <a:prstDash val="solid"/>
            <a:round/>
            <a:headEnd type="none" w="med" len="med"/>
            <a:tailEnd type="none" w="med" len="med"/>
          </a:ln>
        </p:spPr>
      </p:cxnSp>
      <p:cxnSp>
        <p:nvCxnSpPr>
          <p:cNvPr id="6" name="Google Shape;647;p42">
            <a:extLst>
              <a:ext uri="{FF2B5EF4-FFF2-40B4-BE49-F238E27FC236}">
                <a16:creationId xmlns:a16="http://schemas.microsoft.com/office/drawing/2014/main" id="{52E73816-E96A-DC35-7E5B-6D2713ECE040}"/>
              </a:ext>
            </a:extLst>
          </p:cNvPr>
          <p:cNvCxnSpPr>
            <a:cxnSpLocks/>
          </p:cNvCxnSpPr>
          <p:nvPr/>
        </p:nvCxnSpPr>
        <p:spPr>
          <a:xfrm>
            <a:off x="5850852" y="2571750"/>
            <a:ext cx="0" cy="1885761"/>
          </a:xfrm>
          <a:prstGeom prst="straightConnector1">
            <a:avLst/>
          </a:prstGeom>
          <a:noFill/>
          <a:ln w="28575" cap="flat" cmpd="sng">
            <a:solidFill>
              <a:schemeClr val="accent3"/>
            </a:solidFill>
            <a:prstDash val="solid"/>
            <a:round/>
            <a:headEnd type="none" w="med" len="med"/>
            <a:tailEnd type="none" w="med" len="med"/>
          </a:ln>
        </p:spPr>
      </p:cxnSp>
      <p:sp>
        <p:nvSpPr>
          <p:cNvPr id="7" name="Google Shape;644;p42">
            <a:extLst>
              <a:ext uri="{FF2B5EF4-FFF2-40B4-BE49-F238E27FC236}">
                <a16:creationId xmlns:a16="http://schemas.microsoft.com/office/drawing/2014/main" id="{0E39552F-606C-2309-D46D-54605026FC8C}"/>
              </a:ext>
            </a:extLst>
          </p:cNvPr>
          <p:cNvSpPr txBox="1">
            <a:spLocks/>
          </p:cNvSpPr>
          <p:nvPr/>
        </p:nvSpPr>
        <p:spPr>
          <a:xfrm>
            <a:off x="470539" y="2384536"/>
            <a:ext cx="2465714" cy="525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Bebas Neue"/>
              <a:buNone/>
              <a:tabLst/>
              <a:defRPr/>
            </a:pPr>
            <a:r>
              <a:rPr kumimoji="0" lang="en-SG" sz="2000" b="0" i="0" u="none" strike="noStrike" kern="0" cap="none" spc="0" normalizeH="0" baseline="0" noProof="0" dirty="0">
                <a:ln>
                  <a:noFill/>
                </a:ln>
                <a:solidFill>
                  <a:srgbClr val="FFFFFF"/>
                </a:solidFill>
                <a:effectLst/>
                <a:uLnTx/>
                <a:uFillTx/>
                <a:latin typeface="Antic Didone"/>
                <a:sym typeface="Antic Didone"/>
              </a:rPr>
              <a:t>Huber Regressor</a:t>
            </a:r>
          </a:p>
        </p:txBody>
      </p:sp>
      <p:sp>
        <p:nvSpPr>
          <p:cNvPr id="8" name="Google Shape;644;p42">
            <a:extLst>
              <a:ext uri="{FF2B5EF4-FFF2-40B4-BE49-F238E27FC236}">
                <a16:creationId xmlns:a16="http://schemas.microsoft.com/office/drawing/2014/main" id="{B40E5658-2F67-FF12-3AB5-FD11944A9C7A}"/>
              </a:ext>
            </a:extLst>
          </p:cNvPr>
          <p:cNvSpPr txBox="1">
            <a:spLocks/>
          </p:cNvSpPr>
          <p:nvPr/>
        </p:nvSpPr>
        <p:spPr>
          <a:xfrm>
            <a:off x="3235509" y="2405003"/>
            <a:ext cx="2465714" cy="5054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Antic Didone"/>
                <a:ea typeface="Antic Didone"/>
                <a:cs typeface="Antic Didone"/>
                <a:sym typeface="Antic Didone"/>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SG" dirty="0"/>
              <a:t>Ridge</a:t>
            </a:r>
          </a:p>
        </p:txBody>
      </p:sp>
      <p:sp>
        <p:nvSpPr>
          <p:cNvPr id="14" name="Google Shape;644;p42">
            <a:extLst>
              <a:ext uri="{FF2B5EF4-FFF2-40B4-BE49-F238E27FC236}">
                <a16:creationId xmlns:a16="http://schemas.microsoft.com/office/drawing/2014/main" id="{D00FEE19-E0F4-4C59-5FB8-94BBF9FB4F27}"/>
              </a:ext>
            </a:extLst>
          </p:cNvPr>
          <p:cNvSpPr txBox="1">
            <a:spLocks/>
          </p:cNvSpPr>
          <p:nvPr/>
        </p:nvSpPr>
        <p:spPr>
          <a:xfrm>
            <a:off x="6150108" y="2498272"/>
            <a:ext cx="2465714" cy="5054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Antic Didone"/>
                <a:ea typeface="Antic Didone"/>
                <a:cs typeface="Antic Didone"/>
                <a:sym typeface="Antic Didone"/>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SG" dirty="0"/>
              <a:t>Stacked </a:t>
            </a:r>
          </a:p>
          <a:p>
            <a:pPr marL="0" indent="0" algn="ctr"/>
            <a:r>
              <a:rPr lang="en-SG" dirty="0"/>
              <a:t>Ridge + Huber</a:t>
            </a:r>
          </a:p>
        </p:txBody>
      </p:sp>
      <p:sp>
        <p:nvSpPr>
          <p:cNvPr id="17" name="Text Placeholder 4">
            <a:extLst>
              <a:ext uri="{FF2B5EF4-FFF2-40B4-BE49-F238E27FC236}">
                <a16:creationId xmlns:a16="http://schemas.microsoft.com/office/drawing/2014/main" id="{5CBA6698-342C-9B55-6755-933A692367C5}"/>
              </a:ext>
            </a:extLst>
          </p:cNvPr>
          <p:cNvSpPr txBox="1">
            <a:spLocks/>
          </p:cNvSpPr>
          <p:nvPr/>
        </p:nvSpPr>
        <p:spPr>
          <a:xfrm>
            <a:off x="219257" y="2910436"/>
            <a:ext cx="2716995" cy="13438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139700" indent="0" algn="ctr">
              <a:buFont typeface="Assistant"/>
              <a:buNone/>
            </a:pPr>
            <a:r>
              <a:rPr lang="en-SG" sz="1500" dirty="0"/>
              <a:t>Although Huber Regressor’s </a:t>
            </a:r>
            <a:r>
              <a:rPr lang="en-SG" sz="1500" dirty="0" err="1"/>
              <a:t>Hypeparameter</a:t>
            </a:r>
            <a:r>
              <a:rPr lang="en-SG" sz="1500" dirty="0"/>
              <a:t> tuning result didn’t differ much too, the change was noticeable as it improved by about 1000 score</a:t>
            </a:r>
          </a:p>
        </p:txBody>
      </p:sp>
      <p:sp>
        <p:nvSpPr>
          <p:cNvPr id="18" name="Text Placeholder 4">
            <a:extLst>
              <a:ext uri="{FF2B5EF4-FFF2-40B4-BE49-F238E27FC236}">
                <a16:creationId xmlns:a16="http://schemas.microsoft.com/office/drawing/2014/main" id="{89D96FB8-D544-E4E4-A425-4110E032D205}"/>
              </a:ext>
            </a:extLst>
          </p:cNvPr>
          <p:cNvSpPr txBox="1">
            <a:spLocks/>
          </p:cNvSpPr>
          <p:nvPr/>
        </p:nvSpPr>
        <p:spPr>
          <a:xfrm>
            <a:off x="3047049" y="2824465"/>
            <a:ext cx="2716995" cy="14297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139700" indent="0" algn="ctr">
              <a:buFont typeface="Assistant"/>
              <a:buNone/>
            </a:pPr>
            <a:r>
              <a:rPr lang="en-SG" sz="1500" dirty="0"/>
              <a:t>Ridge Hyperparameter went quite well, however there was no significant difference in performance almost looking identical</a:t>
            </a:r>
          </a:p>
        </p:txBody>
      </p:sp>
      <p:sp>
        <p:nvSpPr>
          <p:cNvPr id="19" name="Text Placeholder 4">
            <a:extLst>
              <a:ext uri="{FF2B5EF4-FFF2-40B4-BE49-F238E27FC236}">
                <a16:creationId xmlns:a16="http://schemas.microsoft.com/office/drawing/2014/main" id="{8C219EAC-9BD7-2F52-0F67-EB3568728419}"/>
              </a:ext>
            </a:extLst>
          </p:cNvPr>
          <p:cNvSpPr txBox="1">
            <a:spLocks/>
          </p:cNvSpPr>
          <p:nvPr/>
        </p:nvSpPr>
        <p:spPr>
          <a:xfrm>
            <a:off x="5956466" y="2910436"/>
            <a:ext cx="2716995" cy="13438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139700" indent="0" algn="ctr">
              <a:buFont typeface="Assistant"/>
              <a:buNone/>
            </a:pPr>
            <a:r>
              <a:rPr lang="en-SG" sz="1500" dirty="0"/>
              <a:t>The Hyperparameter was hopeless for this model as even though the parameter constantly changed to a better one the results didn’t improve by </a:t>
            </a:r>
            <a:r>
              <a:rPr lang="en-SG" sz="1500" dirty="0" err="1"/>
              <a:t>alot</a:t>
            </a:r>
            <a:endParaRPr lang="en-SG" sz="1500" dirty="0"/>
          </a:p>
        </p:txBody>
      </p:sp>
    </p:spTree>
    <p:extLst>
      <p:ext uri="{BB962C8B-B14F-4D97-AF65-F5344CB8AC3E}">
        <p14:creationId xmlns:p14="http://schemas.microsoft.com/office/powerpoint/2010/main" val="1303277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1"/>
          <p:cNvSpPr txBox="1">
            <a:spLocks noGrp="1"/>
          </p:cNvSpPr>
          <p:nvPr>
            <p:ph type="subTitle" idx="14"/>
          </p:nvPr>
        </p:nvSpPr>
        <p:spPr>
          <a:xfrm>
            <a:off x="3363151" y="2943922"/>
            <a:ext cx="2417700" cy="5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Learning</a:t>
            </a:r>
            <a:endParaRPr/>
          </a:p>
        </p:txBody>
      </p:sp>
      <p:sp>
        <p:nvSpPr>
          <p:cNvPr id="621" name="Google Shape;621;p41"/>
          <p:cNvSpPr txBox="1">
            <a:spLocks noGrp="1"/>
          </p:cNvSpPr>
          <p:nvPr>
            <p:ph type="subTitle" idx="13"/>
          </p:nvPr>
        </p:nvSpPr>
        <p:spPr>
          <a:xfrm>
            <a:off x="720000" y="2943922"/>
            <a:ext cx="2417700" cy="5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Self-care</a:t>
            </a:r>
            <a:endParaRPr/>
          </a:p>
        </p:txBody>
      </p:sp>
      <p:sp>
        <p:nvSpPr>
          <p:cNvPr id="622" name="Google Shape;622;p41"/>
          <p:cNvSpPr txBox="1">
            <a:spLocks noGrp="1"/>
          </p:cNvSpPr>
          <p:nvPr>
            <p:ph type="subTitle" idx="15"/>
          </p:nvPr>
        </p:nvSpPr>
        <p:spPr>
          <a:xfrm>
            <a:off x="6013201" y="2943922"/>
            <a:ext cx="2417700" cy="5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Goal-setting</a:t>
            </a:r>
            <a:endParaRPr/>
          </a:p>
        </p:txBody>
      </p:sp>
      <p:sp>
        <p:nvSpPr>
          <p:cNvPr id="623" name="Google Shape;623;p41"/>
          <p:cNvSpPr txBox="1">
            <a:spLocks noGrp="1"/>
          </p:cNvSpPr>
          <p:nvPr>
            <p:ph type="subTitle" idx="7"/>
          </p:nvPr>
        </p:nvSpPr>
        <p:spPr>
          <a:xfrm>
            <a:off x="720000" y="1352875"/>
            <a:ext cx="2417700" cy="5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 management</a:t>
            </a:r>
            <a:endParaRPr/>
          </a:p>
        </p:txBody>
      </p:sp>
      <p:sp>
        <p:nvSpPr>
          <p:cNvPr id="624" name="Google Shape;624;p41"/>
          <p:cNvSpPr txBox="1">
            <a:spLocks noGrp="1"/>
          </p:cNvSpPr>
          <p:nvPr>
            <p:ph type="subTitle" idx="8"/>
          </p:nvPr>
        </p:nvSpPr>
        <p:spPr>
          <a:xfrm>
            <a:off x="3363151" y="1352875"/>
            <a:ext cx="2417700" cy="5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Networking</a:t>
            </a:r>
            <a:endParaRPr/>
          </a:p>
        </p:txBody>
      </p:sp>
      <p:sp>
        <p:nvSpPr>
          <p:cNvPr id="625" name="Google Shape;625;p41"/>
          <p:cNvSpPr txBox="1">
            <a:spLocks noGrp="1"/>
          </p:cNvSpPr>
          <p:nvPr>
            <p:ph type="subTitle" idx="9"/>
          </p:nvPr>
        </p:nvSpPr>
        <p:spPr>
          <a:xfrm>
            <a:off x="6013201" y="1352875"/>
            <a:ext cx="2412600" cy="5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Communication</a:t>
            </a:r>
            <a:endParaRPr/>
          </a:p>
        </p:txBody>
      </p:sp>
      <p:sp>
        <p:nvSpPr>
          <p:cNvPr id="626" name="Google Shape;62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Tips &amp; tricks</a:t>
            </a:r>
            <a:endParaRPr/>
          </a:p>
        </p:txBody>
      </p:sp>
      <p:sp>
        <p:nvSpPr>
          <p:cNvPr id="627" name="Google Shape;627;p41"/>
          <p:cNvSpPr txBox="1">
            <a:spLocks noGrp="1"/>
          </p:cNvSpPr>
          <p:nvPr>
            <p:ph type="subTitle" idx="1"/>
          </p:nvPr>
        </p:nvSpPr>
        <p:spPr>
          <a:xfrm>
            <a:off x="720000" y="1811514"/>
            <a:ext cx="24177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 your day into smaller chunks and focus on one task at a time. Take short breaks in between to stay fresh</a:t>
            </a:r>
            <a:endParaRPr/>
          </a:p>
        </p:txBody>
      </p:sp>
      <p:sp>
        <p:nvSpPr>
          <p:cNvPr id="628" name="Google Shape;628;p41"/>
          <p:cNvSpPr txBox="1">
            <a:spLocks noGrp="1"/>
          </p:cNvSpPr>
          <p:nvPr>
            <p:ph type="subTitle" idx="4"/>
          </p:nvPr>
        </p:nvSpPr>
        <p:spPr>
          <a:xfrm>
            <a:off x="720000" y="3407073"/>
            <a:ext cx="24177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time for exercise, healthy eating, and hobbies outside of work to reduce stress</a:t>
            </a:r>
            <a:endParaRPr/>
          </a:p>
          <a:p>
            <a:pPr marL="0" lvl="0" indent="0" algn="l" rtl="0">
              <a:spcBef>
                <a:spcPts val="0"/>
              </a:spcBef>
              <a:spcAft>
                <a:spcPts val="0"/>
              </a:spcAft>
              <a:buNone/>
            </a:pPr>
            <a:r>
              <a:rPr lang="en"/>
              <a:t>and promote relaxation</a:t>
            </a:r>
            <a:endParaRPr/>
          </a:p>
        </p:txBody>
      </p:sp>
      <p:sp>
        <p:nvSpPr>
          <p:cNvPr id="629" name="Google Shape;629;p41"/>
          <p:cNvSpPr txBox="1">
            <a:spLocks noGrp="1"/>
          </p:cNvSpPr>
          <p:nvPr>
            <p:ph type="subTitle" idx="5"/>
          </p:nvPr>
        </p:nvSpPr>
        <p:spPr>
          <a:xfrm>
            <a:off x="3363149" y="3407073"/>
            <a:ext cx="24177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Attend workshops or conferences, read industry publications, and take online courses to expand your knowledge base</a:t>
            </a:r>
            <a:endParaRPr/>
          </a:p>
        </p:txBody>
      </p:sp>
      <p:sp>
        <p:nvSpPr>
          <p:cNvPr id="630" name="Google Shape;630;p41"/>
          <p:cNvSpPr txBox="1">
            <a:spLocks noGrp="1"/>
          </p:cNvSpPr>
          <p:nvPr>
            <p:ph type="subTitle" idx="2"/>
          </p:nvPr>
        </p:nvSpPr>
        <p:spPr>
          <a:xfrm>
            <a:off x="3363151" y="1811514"/>
            <a:ext cx="24177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Attend events, join professional organizations, and connect with others in your field on social media to expand your network</a:t>
            </a:r>
            <a:endParaRPr/>
          </a:p>
        </p:txBody>
      </p:sp>
      <p:sp>
        <p:nvSpPr>
          <p:cNvPr id="631" name="Google Shape;631;p41"/>
          <p:cNvSpPr txBox="1">
            <a:spLocks noGrp="1"/>
          </p:cNvSpPr>
          <p:nvPr>
            <p:ph type="subTitle" idx="3"/>
          </p:nvPr>
        </p:nvSpPr>
        <p:spPr>
          <a:xfrm>
            <a:off x="6013201" y="1811514"/>
            <a:ext cx="24126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 concise when communicating ideas, actively listen to feedback, and be open to criticism</a:t>
            </a:r>
            <a:endParaRPr/>
          </a:p>
        </p:txBody>
      </p:sp>
      <p:sp>
        <p:nvSpPr>
          <p:cNvPr id="632" name="Google Shape;632;p41"/>
          <p:cNvSpPr txBox="1">
            <a:spLocks noGrp="1"/>
          </p:cNvSpPr>
          <p:nvPr>
            <p:ph type="subTitle" idx="6"/>
          </p:nvPr>
        </p:nvSpPr>
        <p:spPr>
          <a:xfrm>
            <a:off x="6013201" y="3407073"/>
            <a:ext cx="24126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 clear goals by breaking t</a:t>
            </a:r>
            <a:endParaRPr/>
          </a:p>
          <a:p>
            <a:pPr marL="0" lvl="0" indent="0" algn="l" rtl="0">
              <a:spcBef>
                <a:spcPts val="0"/>
              </a:spcBef>
              <a:spcAft>
                <a:spcPts val="0"/>
              </a:spcAft>
              <a:buNone/>
            </a:pPr>
            <a:r>
              <a:rPr lang="en"/>
              <a:t>hem down into smaller achievable steps and by celebrating progress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2"/>
          <p:cNvSpPr txBox="1">
            <a:spLocks noGrp="1"/>
          </p:cNvSpPr>
          <p:nvPr>
            <p:ph type="subTitle" idx="2"/>
          </p:nvPr>
        </p:nvSpPr>
        <p:spPr>
          <a:xfrm>
            <a:off x="1142900" y="1756175"/>
            <a:ext cx="3274200" cy="9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company is excited to announce the launch of a new product line that has been in development for months. This innovative product is expected to revolutionize our industry</a:t>
            </a:r>
            <a:endParaRPr/>
          </a:p>
        </p:txBody>
      </p:sp>
      <p:sp>
        <p:nvSpPr>
          <p:cNvPr id="638" name="Google Shape;638;p42"/>
          <p:cNvSpPr txBox="1">
            <a:spLocks noGrp="1"/>
          </p:cNvSpPr>
          <p:nvPr>
            <p:ph type="subTitle" idx="3"/>
          </p:nvPr>
        </p:nvSpPr>
        <p:spPr>
          <a:xfrm>
            <a:off x="4955502" y="1756175"/>
            <a:ext cx="3274200" cy="9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recently expanded our operations by opening a new office in a different place. This expansion will allow us to better serve our customers and grow our business</a:t>
            </a:r>
            <a:endParaRPr/>
          </a:p>
        </p:txBody>
      </p:sp>
      <p:sp>
        <p:nvSpPr>
          <p:cNvPr id="639" name="Google Shape;639;p42"/>
          <p:cNvSpPr txBox="1">
            <a:spLocks noGrp="1"/>
          </p:cNvSpPr>
          <p:nvPr>
            <p:ph type="subTitle" idx="4"/>
          </p:nvPr>
        </p:nvSpPr>
        <p:spPr>
          <a:xfrm>
            <a:off x="1142900" y="3428300"/>
            <a:ext cx="3274200" cy="9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company has been recognized for excellence in our industry by receiving an award. This recognition reflects the hard work and dedication of all of our amazing employees</a:t>
            </a:r>
            <a:endParaRPr/>
          </a:p>
        </p:txBody>
      </p:sp>
      <p:sp>
        <p:nvSpPr>
          <p:cNvPr id="640" name="Google Shape;640;p42"/>
          <p:cNvSpPr txBox="1">
            <a:spLocks noGrp="1"/>
          </p:cNvSpPr>
          <p:nvPr>
            <p:ph type="subTitle" idx="5"/>
          </p:nvPr>
        </p:nvSpPr>
        <p:spPr>
          <a:xfrm>
            <a:off x="4955501" y="3428300"/>
            <a:ext cx="3274200" cy="9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recently partnered with a nonprofit organization to provide support and resources to those in need. We believe it is important to be socially responsible</a:t>
            </a:r>
            <a:endParaRPr/>
          </a:p>
        </p:txBody>
      </p:sp>
      <p:sp>
        <p:nvSpPr>
          <p:cNvPr id="641" name="Google Shape;64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news!</a:t>
            </a:r>
            <a:endParaRPr/>
          </a:p>
        </p:txBody>
      </p:sp>
      <p:sp>
        <p:nvSpPr>
          <p:cNvPr id="642" name="Google Shape;642;p42"/>
          <p:cNvSpPr txBox="1">
            <a:spLocks noGrp="1"/>
          </p:cNvSpPr>
          <p:nvPr>
            <p:ph type="subTitle" idx="1"/>
          </p:nvPr>
        </p:nvSpPr>
        <p:spPr>
          <a:xfrm>
            <a:off x="1142900" y="1306475"/>
            <a:ext cx="32742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New product launch</a:t>
            </a:r>
            <a:endParaRPr/>
          </a:p>
        </p:txBody>
      </p:sp>
      <p:sp>
        <p:nvSpPr>
          <p:cNvPr id="643" name="Google Shape;643;p42"/>
          <p:cNvSpPr txBox="1">
            <a:spLocks noGrp="1"/>
          </p:cNvSpPr>
          <p:nvPr>
            <p:ph type="subTitle" idx="6"/>
          </p:nvPr>
        </p:nvSpPr>
        <p:spPr>
          <a:xfrm>
            <a:off x="1142900" y="2978600"/>
            <a:ext cx="32742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Award recognition</a:t>
            </a:r>
            <a:endParaRPr/>
          </a:p>
        </p:txBody>
      </p:sp>
      <p:sp>
        <p:nvSpPr>
          <p:cNvPr id="644" name="Google Shape;644;p42"/>
          <p:cNvSpPr txBox="1">
            <a:spLocks noGrp="1"/>
          </p:cNvSpPr>
          <p:nvPr>
            <p:ph type="subTitle" idx="7"/>
          </p:nvPr>
        </p:nvSpPr>
        <p:spPr>
          <a:xfrm>
            <a:off x="4955503" y="1306475"/>
            <a:ext cx="32742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Company expansion</a:t>
            </a:r>
            <a:endParaRPr/>
          </a:p>
        </p:txBody>
      </p:sp>
      <p:sp>
        <p:nvSpPr>
          <p:cNvPr id="645" name="Google Shape;645;p42"/>
          <p:cNvSpPr txBox="1">
            <a:spLocks noGrp="1"/>
          </p:cNvSpPr>
          <p:nvPr>
            <p:ph type="subTitle" idx="8"/>
          </p:nvPr>
        </p:nvSpPr>
        <p:spPr>
          <a:xfrm>
            <a:off x="4955503" y="2978600"/>
            <a:ext cx="32742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CSR</a:t>
            </a:r>
            <a:endParaRPr/>
          </a:p>
        </p:txBody>
      </p:sp>
      <p:cxnSp>
        <p:nvCxnSpPr>
          <p:cNvPr id="646" name="Google Shape;646;p42"/>
          <p:cNvCxnSpPr/>
          <p:nvPr/>
        </p:nvCxnSpPr>
        <p:spPr>
          <a:xfrm>
            <a:off x="914300" y="1306475"/>
            <a:ext cx="0" cy="3035700"/>
          </a:xfrm>
          <a:prstGeom prst="straightConnector1">
            <a:avLst/>
          </a:prstGeom>
          <a:noFill/>
          <a:ln w="28575" cap="flat" cmpd="sng">
            <a:solidFill>
              <a:schemeClr val="accent3"/>
            </a:solidFill>
            <a:prstDash val="solid"/>
            <a:round/>
            <a:headEnd type="none" w="med" len="med"/>
            <a:tailEnd type="none" w="med" len="med"/>
          </a:ln>
        </p:spPr>
      </p:cxnSp>
      <p:cxnSp>
        <p:nvCxnSpPr>
          <p:cNvPr id="647" name="Google Shape;647;p42"/>
          <p:cNvCxnSpPr/>
          <p:nvPr/>
        </p:nvCxnSpPr>
        <p:spPr>
          <a:xfrm>
            <a:off x="4728900" y="1306475"/>
            <a:ext cx="0" cy="3035700"/>
          </a:xfrm>
          <a:prstGeom prst="straightConnector1">
            <a:avLst/>
          </a:prstGeom>
          <a:noFill/>
          <a:ln w="28575" cap="flat" cmpd="sng">
            <a:solidFill>
              <a:schemeClr val="accent3"/>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7"/>
          <p:cNvSpPr txBox="1">
            <a:spLocks noGrp="1"/>
          </p:cNvSpPr>
          <p:nvPr>
            <p:ph type="title"/>
          </p:nvPr>
        </p:nvSpPr>
        <p:spPr>
          <a:xfrm>
            <a:off x="4346250" y="1882350"/>
            <a:ext cx="3654750" cy="13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a:t>
            </a:r>
            <a:br>
              <a:rPr lang="en" dirty="0"/>
            </a:br>
            <a:r>
              <a:rPr lang="en" dirty="0"/>
              <a:t>Improvement</a:t>
            </a:r>
            <a:br>
              <a:rPr lang="en" dirty="0"/>
            </a:br>
            <a:endParaRPr sz="2500" dirty="0"/>
          </a:p>
        </p:txBody>
      </p:sp>
      <p:sp>
        <p:nvSpPr>
          <p:cNvPr id="551" name="Google Shape;551;p37"/>
          <p:cNvSpPr txBox="1">
            <a:spLocks noGrp="1"/>
          </p:cNvSpPr>
          <p:nvPr>
            <p:ph type="title" idx="2"/>
          </p:nvPr>
        </p:nvSpPr>
        <p:spPr>
          <a:xfrm>
            <a:off x="2276200" y="1882350"/>
            <a:ext cx="1612800" cy="137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52" name="Google Shape;552;p37"/>
          <p:cNvCxnSpPr/>
          <p:nvPr/>
        </p:nvCxnSpPr>
        <p:spPr>
          <a:xfrm>
            <a:off x="4117650" y="1882350"/>
            <a:ext cx="0" cy="1378800"/>
          </a:xfrm>
          <a:prstGeom prst="straightConnector1">
            <a:avLst/>
          </a:prstGeom>
          <a:noFill/>
          <a:ln w="28575"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1247721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6"/>
          <p:cNvSpPr txBox="1">
            <a:spLocks noGrp="1"/>
          </p:cNvSpPr>
          <p:nvPr>
            <p:ph type="subTitle" idx="1"/>
          </p:nvPr>
        </p:nvSpPr>
        <p:spPr>
          <a:xfrm>
            <a:off x="1522976" y="1888805"/>
            <a:ext cx="1498200" cy="74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EDA</a:t>
            </a:r>
            <a:endParaRPr dirty="0"/>
          </a:p>
        </p:txBody>
      </p:sp>
      <p:sp>
        <p:nvSpPr>
          <p:cNvPr id="533" name="Google Shape;533;p36"/>
          <p:cNvSpPr txBox="1">
            <a:spLocks noGrp="1"/>
          </p:cNvSpPr>
          <p:nvPr>
            <p:ph type="subTitle" idx="8"/>
          </p:nvPr>
        </p:nvSpPr>
        <p:spPr>
          <a:xfrm>
            <a:off x="1599026" y="3500885"/>
            <a:ext cx="1498200" cy="74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Model Selection</a:t>
            </a:r>
            <a:endParaRPr dirty="0"/>
          </a:p>
        </p:txBody>
      </p:sp>
      <p:sp>
        <p:nvSpPr>
          <p:cNvPr id="535" name="Google Shape;535;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536" name="Google Shape;536;p36"/>
          <p:cNvSpPr txBox="1">
            <a:spLocks noGrp="1"/>
          </p:cNvSpPr>
          <p:nvPr>
            <p:ph type="title" idx="2"/>
          </p:nvPr>
        </p:nvSpPr>
        <p:spPr>
          <a:xfrm>
            <a:off x="3097226" y="1775188"/>
            <a:ext cx="12588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37" name="Google Shape;537;p36"/>
          <p:cNvSpPr txBox="1">
            <a:spLocks noGrp="1"/>
          </p:cNvSpPr>
          <p:nvPr>
            <p:ph type="title" idx="3"/>
          </p:nvPr>
        </p:nvSpPr>
        <p:spPr>
          <a:xfrm>
            <a:off x="4787975" y="1775188"/>
            <a:ext cx="12588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38" name="Google Shape;538;p36"/>
          <p:cNvSpPr txBox="1">
            <a:spLocks noGrp="1"/>
          </p:cNvSpPr>
          <p:nvPr>
            <p:ph type="title" idx="4"/>
          </p:nvPr>
        </p:nvSpPr>
        <p:spPr>
          <a:xfrm>
            <a:off x="3097226" y="3500885"/>
            <a:ext cx="12588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39" name="Google Shape;539;p36"/>
          <p:cNvSpPr txBox="1">
            <a:spLocks noGrp="1"/>
          </p:cNvSpPr>
          <p:nvPr>
            <p:ph type="title" idx="5"/>
          </p:nvPr>
        </p:nvSpPr>
        <p:spPr>
          <a:xfrm>
            <a:off x="4787975" y="3500885"/>
            <a:ext cx="12588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6"/>
          <p:cNvSpPr txBox="1">
            <a:spLocks noGrp="1"/>
          </p:cNvSpPr>
          <p:nvPr>
            <p:ph type="subTitle" idx="13"/>
          </p:nvPr>
        </p:nvSpPr>
        <p:spPr>
          <a:xfrm>
            <a:off x="6122825" y="1775188"/>
            <a:ext cx="1951654" cy="7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Preprocessing</a:t>
            </a:r>
            <a:endParaRPr dirty="0"/>
          </a:p>
        </p:txBody>
      </p:sp>
      <p:sp>
        <p:nvSpPr>
          <p:cNvPr id="543" name="Google Shape;543;p36"/>
          <p:cNvSpPr txBox="1">
            <a:spLocks noGrp="1"/>
          </p:cNvSpPr>
          <p:nvPr>
            <p:ph type="subTitle" idx="14"/>
          </p:nvPr>
        </p:nvSpPr>
        <p:spPr>
          <a:xfrm>
            <a:off x="6122825" y="3500885"/>
            <a:ext cx="1861846" cy="7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Improvement</a:t>
            </a:r>
            <a:endParaRPr dirty="0"/>
          </a:p>
        </p:txBody>
      </p:sp>
      <p:cxnSp>
        <p:nvCxnSpPr>
          <p:cNvPr id="545" name="Google Shape;545;p36"/>
          <p:cNvCxnSpPr/>
          <p:nvPr/>
        </p:nvCxnSpPr>
        <p:spPr>
          <a:xfrm>
            <a:off x="4572000" y="1404675"/>
            <a:ext cx="0" cy="3039300"/>
          </a:xfrm>
          <a:prstGeom prst="straightConnector1">
            <a:avLst/>
          </a:prstGeom>
          <a:noFill/>
          <a:ln w="28575" cap="flat" cmpd="sng">
            <a:solidFill>
              <a:schemeClr val="accent3"/>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41"/>
          <p:cNvSpPr txBox="1">
            <a:spLocks noGrp="1"/>
          </p:cNvSpPr>
          <p:nvPr>
            <p:ph type="subTitle" idx="13"/>
          </p:nvPr>
        </p:nvSpPr>
        <p:spPr>
          <a:xfrm>
            <a:off x="3363151" y="2984676"/>
            <a:ext cx="2417700" cy="5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 Selection</a:t>
            </a:r>
            <a:endParaRPr dirty="0"/>
          </a:p>
        </p:txBody>
      </p:sp>
      <p:sp>
        <p:nvSpPr>
          <p:cNvPr id="623" name="Google Shape;623;p41"/>
          <p:cNvSpPr txBox="1">
            <a:spLocks noGrp="1"/>
          </p:cNvSpPr>
          <p:nvPr>
            <p:ph type="subTitle" idx="7"/>
          </p:nvPr>
        </p:nvSpPr>
        <p:spPr>
          <a:xfrm>
            <a:off x="720000" y="1352875"/>
            <a:ext cx="2417700" cy="5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Regularization</a:t>
            </a:r>
            <a:endParaRPr dirty="0"/>
          </a:p>
        </p:txBody>
      </p:sp>
      <p:sp>
        <p:nvSpPr>
          <p:cNvPr id="624" name="Google Shape;624;p41"/>
          <p:cNvSpPr txBox="1">
            <a:spLocks noGrp="1"/>
          </p:cNvSpPr>
          <p:nvPr>
            <p:ph type="subTitle" idx="8"/>
          </p:nvPr>
        </p:nvSpPr>
        <p:spPr>
          <a:xfrm>
            <a:off x="3363150" y="1352875"/>
            <a:ext cx="2643152" cy="5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Change of data split</a:t>
            </a:r>
            <a:endParaRPr dirty="0"/>
          </a:p>
        </p:txBody>
      </p:sp>
      <p:sp>
        <p:nvSpPr>
          <p:cNvPr id="625" name="Google Shape;625;p41"/>
          <p:cNvSpPr txBox="1">
            <a:spLocks noGrp="1"/>
          </p:cNvSpPr>
          <p:nvPr>
            <p:ph type="subTitle" idx="9"/>
          </p:nvPr>
        </p:nvSpPr>
        <p:spPr>
          <a:xfrm>
            <a:off x="6013201" y="1352875"/>
            <a:ext cx="24126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Choice of Standardizer</a:t>
            </a:r>
            <a:endParaRPr dirty="0"/>
          </a:p>
        </p:txBody>
      </p:sp>
      <p:sp>
        <p:nvSpPr>
          <p:cNvPr id="626" name="Google Shape;62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Steps possible</a:t>
            </a:r>
            <a:endParaRPr dirty="0"/>
          </a:p>
        </p:txBody>
      </p:sp>
      <p:sp>
        <p:nvSpPr>
          <p:cNvPr id="627" name="Google Shape;627;p41"/>
          <p:cNvSpPr txBox="1">
            <a:spLocks noGrp="1"/>
          </p:cNvSpPr>
          <p:nvPr>
            <p:ph type="subTitle" idx="1"/>
          </p:nvPr>
        </p:nvSpPr>
        <p:spPr>
          <a:xfrm>
            <a:off x="556715" y="1811514"/>
            <a:ext cx="2417700" cy="10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Regularization makes sure that overfitting is less likely to happen</a:t>
            </a:r>
            <a:endParaRPr dirty="0"/>
          </a:p>
        </p:txBody>
      </p:sp>
      <p:sp>
        <p:nvSpPr>
          <p:cNvPr id="628" name="Google Shape;628;p41"/>
          <p:cNvSpPr txBox="1">
            <a:spLocks noGrp="1"/>
          </p:cNvSpPr>
          <p:nvPr>
            <p:ph type="subTitle" idx="4"/>
          </p:nvPr>
        </p:nvSpPr>
        <p:spPr>
          <a:xfrm>
            <a:off x="3363151" y="3596778"/>
            <a:ext cx="2417700" cy="10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Drop the features that contribute little with getting better results</a:t>
            </a:r>
            <a:endParaRPr dirty="0"/>
          </a:p>
        </p:txBody>
      </p:sp>
      <p:sp>
        <p:nvSpPr>
          <p:cNvPr id="630" name="Google Shape;630;p41"/>
          <p:cNvSpPr txBox="1">
            <a:spLocks noGrp="1"/>
          </p:cNvSpPr>
          <p:nvPr>
            <p:ph type="subTitle" idx="2"/>
          </p:nvPr>
        </p:nvSpPr>
        <p:spPr>
          <a:xfrm>
            <a:off x="3363151" y="1836888"/>
            <a:ext cx="2417700" cy="10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Changing the ratio of data split to others</a:t>
            </a:r>
            <a:endParaRPr dirty="0"/>
          </a:p>
        </p:txBody>
      </p:sp>
      <p:sp>
        <p:nvSpPr>
          <p:cNvPr id="631" name="Google Shape;631;p41"/>
          <p:cNvSpPr txBox="1">
            <a:spLocks noGrp="1"/>
          </p:cNvSpPr>
          <p:nvPr>
            <p:ph type="subTitle" idx="3"/>
          </p:nvPr>
        </p:nvSpPr>
        <p:spPr>
          <a:xfrm>
            <a:off x="6013201" y="1811514"/>
            <a:ext cx="2412600" cy="10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Finalize the Standardizer that we want to use for this project</a:t>
            </a:r>
            <a:endParaRPr dirty="0"/>
          </a:p>
        </p:txBody>
      </p:sp>
    </p:spTree>
    <p:extLst>
      <p:ext uri="{BB962C8B-B14F-4D97-AF65-F5344CB8AC3E}">
        <p14:creationId xmlns:p14="http://schemas.microsoft.com/office/powerpoint/2010/main" val="2200806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0C211-1FAC-E9BC-127D-A46509D1FA3D}"/>
              </a:ext>
            </a:extLst>
          </p:cNvPr>
          <p:cNvSpPr>
            <a:spLocks noGrp="1"/>
          </p:cNvSpPr>
          <p:nvPr>
            <p:ph type="title"/>
          </p:nvPr>
        </p:nvSpPr>
        <p:spPr/>
        <p:txBody>
          <a:bodyPr/>
          <a:lstStyle/>
          <a:p>
            <a:r>
              <a:rPr lang="en-SG" dirty="0"/>
              <a:t>Regularization</a:t>
            </a:r>
          </a:p>
        </p:txBody>
      </p:sp>
      <p:sp>
        <p:nvSpPr>
          <p:cNvPr id="6" name="Text Placeholder 5">
            <a:extLst>
              <a:ext uri="{FF2B5EF4-FFF2-40B4-BE49-F238E27FC236}">
                <a16:creationId xmlns:a16="http://schemas.microsoft.com/office/drawing/2014/main" id="{64BBD7FE-8E48-3FF7-5BB2-F7B47EDE8DB8}"/>
              </a:ext>
            </a:extLst>
          </p:cNvPr>
          <p:cNvSpPr>
            <a:spLocks noGrp="1"/>
          </p:cNvSpPr>
          <p:nvPr>
            <p:ph type="body" idx="1"/>
          </p:nvPr>
        </p:nvSpPr>
        <p:spPr>
          <a:xfrm>
            <a:off x="720000" y="2026053"/>
            <a:ext cx="7704000" cy="1647875"/>
          </a:xfrm>
        </p:spPr>
        <p:txBody>
          <a:bodyPr/>
          <a:lstStyle/>
          <a:p>
            <a:pPr marL="139700" indent="0" algn="ctr">
              <a:buNone/>
            </a:pPr>
            <a:r>
              <a:rPr lang="en-SG" sz="1700" dirty="0"/>
              <a:t>Based on the model we have chosen (Huber Regressor) Regularization is not needed and not quite possible</a:t>
            </a:r>
          </a:p>
          <a:p>
            <a:endParaRPr lang="en-SG" sz="1500" dirty="0"/>
          </a:p>
          <a:p>
            <a:endParaRPr lang="en-SG" sz="1500" dirty="0"/>
          </a:p>
        </p:txBody>
      </p:sp>
    </p:spTree>
    <p:extLst>
      <p:ext uri="{BB962C8B-B14F-4D97-AF65-F5344CB8AC3E}">
        <p14:creationId xmlns:p14="http://schemas.microsoft.com/office/powerpoint/2010/main" val="3648331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0C211-1FAC-E9BC-127D-A46509D1FA3D}"/>
              </a:ext>
            </a:extLst>
          </p:cNvPr>
          <p:cNvSpPr>
            <a:spLocks noGrp="1"/>
          </p:cNvSpPr>
          <p:nvPr>
            <p:ph type="title"/>
          </p:nvPr>
        </p:nvSpPr>
        <p:spPr/>
        <p:txBody>
          <a:bodyPr/>
          <a:lstStyle/>
          <a:p>
            <a:r>
              <a:rPr lang="en-SG" dirty="0"/>
              <a:t>Train Test Split</a:t>
            </a:r>
          </a:p>
        </p:txBody>
      </p:sp>
      <p:sp>
        <p:nvSpPr>
          <p:cNvPr id="6" name="Text Placeholder 5">
            <a:extLst>
              <a:ext uri="{FF2B5EF4-FFF2-40B4-BE49-F238E27FC236}">
                <a16:creationId xmlns:a16="http://schemas.microsoft.com/office/drawing/2014/main" id="{64BBD7FE-8E48-3FF7-5BB2-F7B47EDE8DB8}"/>
              </a:ext>
            </a:extLst>
          </p:cNvPr>
          <p:cNvSpPr>
            <a:spLocks noGrp="1"/>
          </p:cNvSpPr>
          <p:nvPr>
            <p:ph type="body" idx="1"/>
          </p:nvPr>
        </p:nvSpPr>
        <p:spPr>
          <a:xfrm>
            <a:off x="720000" y="858561"/>
            <a:ext cx="7704000" cy="749804"/>
          </a:xfrm>
        </p:spPr>
        <p:txBody>
          <a:bodyPr/>
          <a:lstStyle/>
          <a:p>
            <a:pPr marL="139700" indent="0" algn="ctr">
              <a:buNone/>
            </a:pPr>
            <a:r>
              <a:rPr lang="en-SG" sz="1500" dirty="0"/>
              <a:t>Since our results were not ideal with lowest MAE being over 100k I thought maybe changing the way we split our data will help </a:t>
            </a:r>
          </a:p>
          <a:p>
            <a:endParaRPr lang="en-SG" sz="1500" dirty="0"/>
          </a:p>
        </p:txBody>
      </p:sp>
      <p:pic>
        <p:nvPicPr>
          <p:cNvPr id="3" name="Picture 2" descr="A picture containing text, screenshot, diagram, rectangle&#10;&#10;Description automatically generated">
            <a:extLst>
              <a:ext uri="{FF2B5EF4-FFF2-40B4-BE49-F238E27FC236}">
                <a16:creationId xmlns:a16="http://schemas.microsoft.com/office/drawing/2014/main" id="{709A164A-93C3-58EC-ABD9-4B88396F4359}"/>
              </a:ext>
            </a:extLst>
          </p:cNvPr>
          <p:cNvPicPr>
            <a:picLocks noChangeAspect="1"/>
          </p:cNvPicPr>
          <p:nvPr/>
        </p:nvPicPr>
        <p:blipFill>
          <a:blip r:embed="rId2"/>
          <a:stretch>
            <a:fillRect/>
          </a:stretch>
        </p:blipFill>
        <p:spPr>
          <a:xfrm>
            <a:off x="952931" y="2212522"/>
            <a:ext cx="2418920" cy="1907834"/>
          </a:xfrm>
          <a:prstGeom prst="rect">
            <a:avLst/>
          </a:prstGeom>
        </p:spPr>
      </p:pic>
      <p:pic>
        <p:nvPicPr>
          <p:cNvPr id="7" name="Graphic 6" descr="Arrow Right with solid fill">
            <a:extLst>
              <a:ext uri="{FF2B5EF4-FFF2-40B4-BE49-F238E27FC236}">
                <a16:creationId xmlns:a16="http://schemas.microsoft.com/office/drawing/2014/main" id="{4CA8650B-89DA-2B52-ACD6-AA350EB2F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3948">
            <a:off x="3922343" y="1938086"/>
            <a:ext cx="1289958" cy="1267327"/>
          </a:xfrm>
          <a:prstGeom prst="rect">
            <a:avLst/>
          </a:prstGeom>
        </p:spPr>
      </p:pic>
      <p:pic>
        <p:nvPicPr>
          <p:cNvPr id="8" name="Graphic 7" descr="Arrow Right with solid fill">
            <a:extLst>
              <a:ext uri="{FF2B5EF4-FFF2-40B4-BE49-F238E27FC236}">
                <a16:creationId xmlns:a16="http://schemas.microsoft.com/office/drawing/2014/main" id="{D87D3512-0841-7725-EEF2-52D50D4698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19211">
            <a:off x="3965080" y="3185131"/>
            <a:ext cx="1289958" cy="1267327"/>
          </a:xfrm>
          <a:prstGeom prst="rect">
            <a:avLst/>
          </a:prstGeom>
        </p:spPr>
      </p:pic>
      <p:pic>
        <p:nvPicPr>
          <p:cNvPr id="10" name="Picture 9" descr="A picture containing text, screenshot, diagram, rectangle&#10;&#10;Description automatically generated">
            <a:extLst>
              <a:ext uri="{FF2B5EF4-FFF2-40B4-BE49-F238E27FC236}">
                <a16:creationId xmlns:a16="http://schemas.microsoft.com/office/drawing/2014/main" id="{7C19684A-CF66-F65D-BF15-2DC716C4D487}"/>
              </a:ext>
            </a:extLst>
          </p:cNvPr>
          <p:cNvPicPr>
            <a:picLocks noChangeAspect="1"/>
          </p:cNvPicPr>
          <p:nvPr/>
        </p:nvPicPr>
        <p:blipFill>
          <a:blip r:embed="rId5"/>
          <a:stretch>
            <a:fillRect/>
          </a:stretch>
        </p:blipFill>
        <p:spPr>
          <a:xfrm>
            <a:off x="5619319" y="1431261"/>
            <a:ext cx="2571750" cy="1631527"/>
          </a:xfrm>
          <a:prstGeom prst="rect">
            <a:avLst/>
          </a:prstGeom>
        </p:spPr>
      </p:pic>
      <p:pic>
        <p:nvPicPr>
          <p:cNvPr id="12" name="Picture 11" descr="A picture containing text, screenshot, diagram, rectangle&#10;&#10;Description automatically generated">
            <a:extLst>
              <a:ext uri="{FF2B5EF4-FFF2-40B4-BE49-F238E27FC236}">
                <a16:creationId xmlns:a16="http://schemas.microsoft.com/office/drawing/2014/main" id="{A77D581E-C38B-1B59-FDFB-95A9B680336E}"/>
              </a:ext>
            </a:extLst>
          </p:cNvPr>
          <p:cNvPicPr>
            <a:picLocks noChangeAspect="1"/>
          </p:cNvPicPr>
          <p:nvPr/>
        </p:nvPicPr>
        <p:blipFill>
          <a:blip r:embed="rId6"/>
          <a:stretch>
            <a:fillRect/>
          </a:stretch>
        </p:blipFill>
        <p:spPr>
          <a:xfrm>
            <a:off x="5589687" y="3256724"/>
            <a:ext cx="2571750" cy="1419522"/>
          </a:xfrm>
          <a:prstGeom prst="rect">
            <a:avLst/>
          </a:prstGeom>
        </p:spPr>
      </p:pic>
    </p:spTree>
    <p:extLst>
      <p:ext uri="{BB962C8B-B14F-4D97-AF65-F5344CB8AC3E}">
        <p14:creationId xmlns:p14="http://schemas.microsoft.com/office/powerpoint/2010/main" val="152894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0C211-1FAC-E9BC-127D-A46509D1FA3D}"/>
              </a:ext>
            </a:extLst>
          </p:cNvPr>
          <p:cNvSpPr>
            <a:spLocks noGrp="1"/>
          </p:cNvSpPr>
          <p:nvPr>
            <p:ph type="title"/>
          </p:nvPr>
        </p:nvSpPr>
        <p:spPr/>
        <p:txBody>
          <a:bodyPr/>
          <a:lstStyle/>
          <a:p>
            <a:r>
              <a:rPr lang="en-SG" dirty="0"/>
              <a:t>Train Test Split</a:t>
            </a:r>
          </a:p>
        </p:txBody>
      </p:sp>
      <p:sp>
        <p:nvSpPr>
          <p:cNvPr id="6" name="Text Placeholder 5">
            <a:extLst>
              <a:ext uri="{FF2B5EF4-FFF2-40B4-BE49-F238E27FC236}">
                <a16:creationId xmlns:a16="http://schemas.microsoft.com/office/drawing/2014/main" id="{64BBD7FE-8E48-3FF7-5BB2-F7B47EDE8DB8}"/>
              </a:ext>
            </a:extLst>
          </p:cNvPr>
          <p:cNvSpPr>
            <a:spLocks noGrp="1"/>
          </p:cNvSpPr>
          <p:nvPr>
            <p:ph type="body" idx="1"/>
          </p:nvPr>
        </p:nvSpPr>
        <p:spPr>
          <a:xfrm>
            <a:off x="720000" y="2026053"/>
            <a:ext cx="7704000" cy="1647875"/>
          </a:xfrm>
        </p:spPr>
        <p:txBody>
          <a:bodyPr/>
          <a:lstStyle/>
          <a:p>
            <a:pPr marL="139700" indent="0" algn="ctr">
              <a:buNone/>
            </a:pPr>
            <a:r>
              <a:rPr lang="en-SG" sz="1700" dirty="0"/>
              <a:t>I evaluate the results of each of the split and the split ratio that provided the best result was the 90 – 10 split hence we would be using that from now on</a:t>
            </a:r>
          </a:p>
          <a:p>
            <a:endParaRPr lang="en-SG" sz="1500" dirty="0"/>
          </a:p>
          <a:p>
            <a:endParaRPr lang="en-SG" sz="1500" dirty="0"/>
          </a:p>
        </p:txBody>
      </p:sp>
    </p:spTree>
    <p:extLst>
      <p:ext uri="{BB962C8B-B14F-4D97-AF65-F5344CB8AC3E}">
        <p14:creationId xmlns:p14="http://schemas.microsoft.com/office/powerpoint/2010/main" val="2705299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0C211-1FAC-E9BC-127D-A46509D1FA3D}"/>
              </a:ext>
            </a:extLst>
          </p:cNvPr>
          <p:cNvSpPr>
            <a:spLocks noGrp="1"/>
          </p:cNvSpPr>
          <p:nvPr>
            <p:ph type="title"/>
          </p:nvPr>
        </p:nvSpPr>
        <p:spPr/>
        <p:txBody>
          <a:bodyPr/>
          <a:lstStyle/>
          <a:p>
            <a:r>
              <a:rPr lang="en-SG" dirty="0"/>
              <a:t>Standardization</a:t>
            </a:r>
          </a:p>
        </p:txBody>
      </p:sp>
      <p:sp>
        <p:nvSpPr>
          <p:cNvPr id="6" name="Text Placeholder 5">
            <a:extLst>
              <a:ext uri="{FF2B5EF4-FFF2-40B4-BE49-F238E27FC236}">
                <a16:creationId xmlns:a16="http://schemas.microsoft.com/office/drawing/2014/main" id="{64BBD7FE-8E48-3FF7-5BB2-F7B47EDE8DB8}"/>
              </a:ext>
            </a:extLst>
          </p:cNvPr>
          <p:cNvSpPr>
            <a:spLocks noGrp="1"/>
          </p:cNvSpPr>
          <p:nvPr>
            <p:ph type="body" idx="1"/>
          </p:nvPr>
        </p:nvSpPr>
        <p:spPr>
          <a:xfrm>
            <a:off x="720000" y="2026053"/>
            <a:ext cx="7704000" cy="1647875"/>
          </a:xfrm>
        </p:spPr>
        <p:txBody>
          <a:bodyPr/>
          <a:lstStyle/>
          <a:p>
            <a:pPr marL="139700" indent="0" algn="ctr">
              <a:buNone/>
            </a:pPr>
            <a:r>
              <a:rPr lang="en-SG" sz="1500" dirty="0"/>
              <a:t>Back to the standardizer, previously I just used standard scaler as a placer holder to evaluate each model, however after testing multiple scalers and comparing them, It was shown that all the scaler’s scores were around the same with no scaler slightly winning by a small margin </a:t>
            </a:r>
          </a:p>
          <a:p>
            <a:pPr marL="139700" indent="0" algn="ctr">
              <a:buNone/>
            </a:pPr>
            <a:r>
              <a:rPr lang="en-SG" sz="1500" dirty="0"/>
              <a:t>so, I decided that no scaler would be best as Huber Regressor is less affected by outlier anyways</a:t>
            </a:r>
          </a:p>
          <a:p>
            <a:endParaRPr lang="en-SG" sz="1500" dirty="0"/>
          </a:p>
        </p:txBody>
      </p:sp>
    </p:spTree>
    <p:extLst>
      <p:ext uri="{BB962C8B-B14F-4D97-AF65-F5344CB8AC3E}">
        <p14:creationId xmlns:p14="http://schemas.microsoft.com/office/powerpoint/2010/main" val="3892663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0C211-1FAC-E9BC-127D-A46509D1FA3D}"/>
              </a:ext>
            </a:extLst>
          </p:cNvPr>
          <p:cNvSpPr>
            <a:spLocks noGrp="1"/>
          </p:cNvSpPr>
          <p:nvPr>
            <p:ph type="title"/>
          </p:nvPr>
        </p:nvSpPr>
        <p:spPr/>
        <p:txBody>
          <a:bodyPr/>
          <a:lstStyle/>
          <a:p>
            <a:r>
              <a:rPr lang="en-SG" dirty="0"/>
              <a:t>Feature Selection</a:t>
            </a:r>
          </a:p>
        </p:txBody>
      </p:sp>
      <p:sp>
        <p:nvSpPr>
          <p:cNvPr id="6" name="Text Placeholder 5">
            <a:extLst>
              <a:ext uri="{FF2B5EF4-FFF2-40B4-BE49-F238E27FC236}">
                <a16:creationId xmlns:a16="http://schemas.microsoft.com/office/drawing/2014/main" id="{64BBD7FE-8E48-3FF7-5BB2-F7B47EDE8DB8}"/>
              </a:ext>
            </a:extLst>
          </p:cNvPr>
          <p:cNvSpPr>
            <a:spLocks noGrp="1"/>
          </p:cNvSpPr>
          <p:nvPr>
            <p:ph type="body" idx="1"/>
          </p:nvPr>
        </p:nvSpPr>
        <p:spPr>
          <a:xfrm>
            <a:off x="654684" y="3175039"/>
            <a:ext cx="7704000" cy="1647875"/>
          </a:xfrm>
        </p:spPr>
        <p:txBody>
          <a:bodyPr/>
          <a:lstStyle/>
          <a:p>
            <a:pPr marL="139700" indent="0" algn="ctr">
              <a:buNone/>
            </a:pPr>
            <a:r>
              <a:rPr lang="en-SG" sz="1500" dirty="0"/>
              <a:t>I used RFECV which evaluate the score when keeping each feature and as the output shows, keeping 4 features was the best, as keeping any more features than that causes the score to drop. The features that it decides do keep is listed as well hence I just apply the chosen feature to my dataset to use from now on</a:t>
            </a:r>
          </a:p>
          <a:p>
            <a:endParaRPr lang="en-SG" sz="1500" dirty="0"/>
          </a:p>
        </p:txBody>
      </p:sp>
      <p:pic>
        <p:nvPicPr>
          <p:cNvPr id="3" name="Picture 2" descr="A screenshot of a computer&#10;&#10;Description automatically generated with medium confidence">
            <a:extLst>
              <a:ext uri="{FF2B5EF4-FFF2-40B4-BE49-F238E27FC236}">
                <a16:creationId xmlns:a16="http://schemas.microsoft.com/office/drawing/2014/main" id="{C1F2D57A-1994-3E69-CE95-83AB809C7C9C}"/>
              </a:ext>
            </a:extLst>
          </p:cNvPr>
          <p:cNvPicPr>
            <a:picLocks noChangeAspect="1"/>
          </p:cNvPicPr>
          <p:nvPr/>
        </p:nvPicPr>
        <p:blipFill>
          <a:blip r:embed="rId2"/>
          <a:stretch>
            <a:fillRect/>
          </a:stretch>
        </p:blipFill>
        <p:spPr>
          <a:xfrm>
            <a:off x="3257482" y="1017725"/>
            <a:ext cx="2629035" cy="2121009"/>
          </a:xfrm>
          <a:prstGeom prst="rect">
            <a:avLst/>
          </a:prstGeom>
        </p:spPr>
      </p:pic>
    </p:spTree>
    <p:extLst>
      <p:ext uri="{BB962C8B-B14F-4D97-AF65-F5344CB8AC3E}">
        <p14:creationId xmlns:p14="http://schemas.microsoft.com/office/powerpoint/2010/main" val="3628822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0C211-1FAC-E9BC-127D-A46509D1FA3D}"/>
              </a:ext>
            </a:extLst>
          </p:cNvPr>
          <p:cNvSpPr>
            <a:spLocks noGrp="1"/>
          </p:cNvSpPr>
          <p:nvPr>
            <p:ph type="title"/>
          </p:nvPr>
        </p:nvSpPr>
        <p:spPr/>
        <p:txBody>
          <a:bodyPr/>
          <a:lstStyle/>
          <a:p>
            <a:r>
              <a:rPr lang="en-SG" dirty="0"/>
              <a:t>Outlier Detection</a:t>
            </a:r>
          </a:p>
        </p:txBody>
      </p:sp>
      <p:sp>
        <p:nvSpPr>
          <p:cNvPr id="6" name="Text Placeholder 5">
            <a:extLst>
              <a:ext uri="{FF2B5EF4-FFF2-40B4-BE49-F238E27FC236}">
                <a16:creationId xmlns:a16="http://schemas.microsoft.com/office/drawing/2014/main" id="{64BBD7FE-8E48-3FF7-5BB2-F7B47EDE8DB8}"/>
              </a:ext>
            </a:extLst>
          </p:cNvPr>
          <p:cNvSpPr>
            <a:spLocks noGrp="1"/>
          </p:cNvSpPr>
          <p:nvPr>
            <p:ph type="body" idx="1"/>
          </p:nvPr>
        </p:nvSpPr>
        <p:spPr>
          <a:xfrm>
            <a:off x="720000" y="1747812"/>
            <a:ext cx="7704000" cy="1647875"/>
          </a:xfrm>
        </p:spPr>
        <p:txBody>
          <a:bodyPr/>
          <a:lstStyle/>
          <a:p>
            <a:pPr marL="139700" indent="0" algn="ctr">
              <a:buNone/>
            </a:pPr>
            <a:r>
              <a:rPr lang="en-SG" sz="1500" dirty="0"/>
              <a:t>For outliers although Huber Regressor is more robust and less affected by them, I decided to just remove them since I didn’t use any scaler as well</a:t>
            </a:r>
          </a:p>
          <a:p>
            <a:pPr marL="139700" indent="0" algn="ctr">
              <a:buNone/>
            </a:pPr>
            <a:endParaRPr lang="en-SG" sz="1500" dirty="0"/>
          </a:p>
          <a:p>
            <a:pPr marL="139700" indent="0" algn="ctr">
              <a:buNone/>
            </a:pPr>
            <a:r>
              <a:rPr lang="en-SG" sz="1500" dirty="0"/>
              <a:t>So, I removed outliers from House Area, and the target variable Price $ using Z-score method</a:t>
            </a:r>
          </a:p>
          <a:p>
            <a:endParaRPr lang="en-SG" sz="1500" dirty="0"/>
          </a:p>
        </p:txBody>
      </p:sp>
    </p:spTree>
    <p:extLst>
      <p:ext uri="{BB962C8B-B14F-4D97-AF65-F5344CB8AC3E}">
        <p14:creationId xmlns:p14="http://schemas.microsoft.com/office/powerpoint/2010/main" val="393143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564AFC-2672-1414-607D-1F4B8558C56B}"/>
              </a:ext>
            </a:extLst>
          </p:cNvPr>
          <p:cNvSpPr>
            <a:spLocks noGrp="1"/>
          </p:cNvSpPr>
          <p:nvPr>
            <p:ph type="ctrTitle"/>
          </p:nvPr>
        </p:nvSpPr>
        <p:spPr>
          <a:xfrm>
            <a:off x="1564500" y="1234325"/>
            <a:ext cx="6015000" cy="2111400"/>
          </a:xfrm>
        </p:spPr>
        <p:txBody>
          <a:bodyPr wrap="square" anchor="b">
            <a:normAutofit/>
          </a:bodyPr>
          <a:lstStyle/>
          <a:p>
            <a:r>
              <a:rPr lang="en-SG" dirty="0"/>
              <a:t>Final Model</a:t>
            </a:r>
            <a:endParaRPr lang="en-SG"/>
          </a:p>
        </p:txBody>
      </p:sp>
    </p:spTree>
    <p:extLst>
      <p:ext uri="{BB962C8B-B14F-4D97-AF65-F5344CB8AC3E}">
        <p14:creationId xmlns:p14="http://schemas.microsoft.com/office/powerpoint/2010/main" val="1506436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0C211-1FAC-E9BC-127D-A46509D1FA3D}"/>
              </a:ext>
            </a:extLst>
          </p:cNvPr>
          <p:cNvSpPr>
            <a:spLocks noGrp="1"/>
          </p:cNvSpPr>
          <p:nvPr>
            <p:ph type="title"/>
          </p:nvPr>
        </p:nvSpPr>
        <p:spPr/>
        <p:txBody>
          <a:bodyPr/>
          <a:lstStyle/>
          <a:p>
            <a:r>
              <a:rPr lang="en-SG" dirty="0"/>
              <a:t>Final Model</a:t>
            </a:r>
          </a:p>
        </p:txBody>
      </p:sp>
      <p:sp>
        <p:nvSpPr>
          <p:cNvPr id="6" name="Text Placeholder 5">
            <a:extLst>
              <a:ext uri="{FF2B5EF4-FFF2-40B4-BE49-F238E27FC236}">
                <a16:creationId xmlns:a16="http://schemas.microsoft.com/office/drawing/2014/main" id="{64BBD7FE-8E48-3FF7-5BB2-F7B47EDE8DB8}"/>
              </a:ext>
            </a:extLst>
          </p:cNvPr>
          <p:cNvSpPr>
            <a:spLocks noGrp="1"/>
          </p:cNvSpPr>
          <p:nvPr>
            <p:ph type="body" idx="1"/>
          </p:nvPr>
        </p:nvSpPr>
        <p:spPr>
          <a:xfrm>
            <a:off x="630193" y="3050600"/>
            <a:ext cx="7704000" cy="1647875"/>
          </a:xfrm>
        </p:spPr>
        <p:txBody>
          <a:bodyPr/>
          <a:lstStyle/>
          <a:p>
            <a:pPr marL="139700" indent="0" algn="ctr">
              <a:buNone/>
            </a:pPr>
            <a:r>
              <a:rPr lang="en-SG" sz="1500" dirty="0"/>
              <a:t>With all that we done I evaluate the score of the final model, with a final MAE score it showing around 95k, which means in our context we can predict the price of a house with a 95k space for error I feel like that is a major improvement from the baseline model and not a bad score considering our dataset was relatively small</a:t>
            </a:r>
          </a:p>
          <a:p>
            <a:endParaRPr lang="en-SG" sz="1500" dirty="0"/>
          </a:p>
        </p:txBody>
      </p:sp>
      <p:pic>
        <p:nvPicPr>
          <p:cNvPr id="3" name="Picture 2" descr="A screenshot of a score&#10;&#10;Description automatically generated with low confidence">
            <a:extLst>
              <a:ext uri="{FF2B5EF4-FFF2-40B4-BE49-F238E27FC236}">
                <a16:creationId xmlns:a16="http://schemas.microsoft.com/office/drawing/2014/main" id="{C046B913-447E-0070-9D1A-9569D5909E12}"/>
              </a:ext>
            </a:extLst>
          </p:cNvPr>
          <p:cNvPicPr>
            <a:picLocks noChangeAspect="1"/>
          </p:cNvPicPr>
          <p:nvPr/>
        </p:nvPicPr>
        <p:blipFill>
          <a:blip r:embed="rId2"/>
          <a:stretch>
            <a:fillRect/>
          </a:stretch>
        </p:blipFill>
        <p:spPr>
          <a:xfrm>
            <a:off x="2727230" y="1017725"/>
            <a:ext cx="3689540" cy="1873346"/>
          </a:xfrm>
          <a:prstGeom prst="rect">
            <a:avLst/>
          </a:prstGeom>
        </p:spPr>
      </p:pic>
    </p:spTree>
    <p:extLst>
      <p:ext uri="{BB962C8B-B14F-4D97-AF65-F5344CB8AC3E}">
        <p14:creationId xmlns:p14="http://schemas.microsoft.com/office/powerpoint/2010/main" val="1215285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53"/>
          <p:cNvSpPr txBox="1">
            <a:spLocks noGrp="1"/>
          </p:cNvSpPr>
          <p:nvPr>
            <p:ph type="subTitle" idx="1"/>
          </p:nvPr>
        </p:nvSpPr>
        <p:spPr>
          <a:xfrm>
            <a:off x="2382300" y="2334600"/>
            <a:ext cx="4379400" cy="11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799" name="Google Shape;799;p53"/>
          <p:cNvSpPr txBox="1">
            <a:spLocks noGrp="1"/>
          </p:cNvSpPr>
          <p:nvPr>
            <p:ph type="ctrTitle"/>
          </p:nvPr>
        </p:nvSpPr>
        <p:spPr>
          <a:xfrm>
            <a:off x="2382300" y="535000"/>
            <a:ext cx="4379400" cy="105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800" name="Google Shape;800;p53"/>
          <p:cNvSpPr txBox="1"/>
          <p:nvPr/>
        </p:nvSpPr>
        <p:spPr>
          <a:xfrm>
            <a:off x="2382300" y="4107575"/>
            <a:ext cx="43794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Assistant"/>
                <a:ea typeface="Assistant"/>
                <a:cs typeface="Assistant"/>
                <a:sym typeface="Assistant"/>
              </a:rPr>
              <a:t>Please keep this slide for attribution</a:t>
            </a:r>
            <a:endParaRPr sz="1000">
              <a:solidFill>
                <a:schemeClr val="dk1"/>
              </a:solidFill>
              <a:latin typeface="Assistant"/>
              <a:ea typeface="Assistant"/>
              <a:cs typeface="Assistant"/>
              <a:sym typeface="Assistant"/>
            </a:endParaRPr>
          </a:p>
        </p:txBody>
      </p:sp>
      <p:grpSp>
        <p:nvGrpSpPr>
          <p:cNvPr id="801" name="Google Shape;801;p53"/>
          <p:cNvGrpSpPr/>
          <p:nvPr/>
        </p:nvGrpSpPr>
        <p:grpSpPr>
          <a:xfrm>
            <a:off x="3282166" y="1812516"/>
            <a:ext cx="379126" cy="379106"/>
            <a:chOff x="266768" y="1721375"/>
            <a:chExt cx="397907" cy="397887"/>
          </a:xfrm>
        </p:grpSpPr>
        <p:sp>
          <p:nvSpPr>
            <p:cNvPr id="802" name="Google Shape;802;p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53"/>
          <p:cNvGrpSpPr/>
          <p:nvPr/>
        </p:nvGrpSpPr>
        <p:grpSpPr>
          <a:xfrm>
            <a:off x="4748218" y="1812284"/>
            <a:ext cx="379106" cy="379106"/>
            <a:chOff x="1379798" y="1723250"/>
            <a:chExt cx="397887" cy="397887"/>
          </a:xfrm>
        </p:grpSpPr>
        <p:sp>
          <p:nvSpPr>
            <p:cNvPr id="805" name="Google Shape;805;p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3"/>
          <p:cNvGrpSpPr/>
          <p:nvPr/>
        </p:nvGrpSpPr>
        <p:grpSpPr>
          <a:xfrm>
            <a:off x="4015212" y="1812284"/>
            <a:ext cx="379086" cy="379106"/>
            <a:chOff x="864491" y="1723250"/>
            <a:chExt cx="397866" cy="397887"/>
          </a:xfrm>
        </p:grpSpPr>
        <p:sp>
          <p:nvSpPr>
            <p:cNvPr id="810" name="Google Shape;810;p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3"/>
          <p:cNvGrpSpPr/>
          <p:nvPr/>
        </p:nvGrpSpPr>
        <p:grpSpPr>
          <a:xfrm>
            <a:off x="5481244" y="1811650"/>
            <a:ext cx="380590" cy="380590"/>
            <a:chOff x="1190625" y="238125"/>
            <a:chExt cx="5235075" cy="5235075"/>
          </a:xfrm>
        </p:grpSpPr>
        <p:sp>
          <p:nvSpPr>
            <p:cNvPr id="814" name="Google Shape;814;p5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7"/>
          <p:cNvSpPr txBox="1">
            <a:spLocks noGrp="1"/>
          </p:cNvSpPr>
          <p:nvPr>
            <p:ph type="title"/>
          </p:nvPr>
        </p:nvSpPr>
        <p:spPr>
          <a:xfrm>
            <a:off x="4346250" y="1882350"/>
            <a:ext cx="2209200" cy="13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a:t>
            </a:r>
            <a:br>
              <a:rPr lang="en" dirty="0"/>
            </a:br>
            <a:r>
              <a:rPr lang="en" sz="2500" dirty="0"/>
              <a:t>Explanatory data analysis</a:t>
            </a:r>
            <a:endParaRPr sz="2500" dirty="0"/>
          </a:p>
        </p:txBody>
      </p:sp>
      <p:sp>
        <p:nvSpPr>
          <p:cNvPr id="551" name="Google Shape;551;p37"/>
          <p:cNvSpPr txBox="1">
            <a:spLocks noGrp="1"/>
          </p:cNvSpPr>
          <p:nvPr>
            <p:ph type="title" idx="2"/>
          </p:nvPr>
        </p:nvSpPr>
        <p:spPr>
          <a:xfrm>
            <a:off x="2276200" y="1882350"/>
            <a:ext cx="1612800" cy="137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552" name="Google Shape;552;p37"/>
          <p:cNvCxnSpPr/>
          <p:nvPr/>
        </p:nvCxnSpPr>
        <p:spPr>
          <a:xfrm>
            <a:off x="4117650" y="1882350"/>
            <a:ext cx="0" cy="1378800"/>
          </a:xfrm>
          <a:prstGeom prst="straightConnector1">
            <a:avLst/>
          </a:prstGeom>
          <a:noFill/>
          <a:ln w="28575" cap="flat" cmpd="sng">
            <a:solidFill>
              <a:schemeClr val="accent3"/>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FD792D-414D-0B51-5387-40E225F3BEA2}"/>
              </a:ext>
            </a:extLst>
          </p:cNvPr>
          <p:cNvSpPr>
            <a:spLocks noGrp="1"/>
          </p:cNvSpPr>
          <p:nvPr>
            <p:ph type="title"/>
          </p:nvPr>
        </p:nvSpPr>
        <p:spPr/>
        <p:txBody>
          <a:bodyPr/>
          <a:lstStyle/>
          <a:p>
            <a:r>
              <a:rPr lang="en-SG" dirty="0"/>
              <a:t>EDA</a:t>
            </a:r>
            <a:br>
              <a:rPr lang="en-SG" dirty="0"/>
            </a:br>
            <a:r>
              <a:rPr lang="en-SG" dirty="0"/>
              <a:t>      Univariate</a:t>
            </a:r>
          </a:p>
        </p:txBody>
      </p:sp>
      <p:sp>
        <p:nvSpPr>
          <p:cNvPr id="5" name="Text Placeholder 4">
            <a:extLst>
              <a:ext uri="{FF2B5EF4-FFF2-40B4-BE49-F238E27FC236}">
                <a16:creationId xmlns:a16="http://schemas.microsoft.com/office/drawing/2014/main" id="{B25908EB-3FFD-354E-FEB8-8D29F9B5433B}"/>
              </a:ext>
            </a:extLst>
          </p:cNvPr>
          <p:cNvSpPr>
            <a:spLocks noGrp="1"/>
          </p:cNvSpPr>
          <p:nvPr>
            <p:ph type="body" idx="1"/>
          </p:nvPr>
        </p:nvSpPr>
        <p:spPr>
          <a:xfrm>
            <a:off x="4441370" y="1518557"/>
            <a:ext cx="3982629" cy="3050318"/>
          </a:xfrm>
        </p:spPr>
        <p:txBody>
          <a:bodyPr/>
          <a:lstStyle/>
          <a:p>
            <a:pPr marL="139700" indent="0">
              <a:buNone/>
            </a:pPr>
            <a:r>
              <a:rPr lang="en-SG" sz="2000" dirty="0"/>
              <a:t>From  the 2 graphs to the right its clear to say that our data is quite skewed prompting us to do  standardization later.</a:t>
            </a:r>
          </a:p>
        </p:txBody>
      </p:sp>
      <p:pic>
        <p:nvPicPr>
          <p:cNvPr id="7" name="Picture 6" descr="A picture containing diagram, plot, text, screenshot&#10;&#10;Description automatically generated">
            <a:extLst>
              <a:ext uri="{FF2B5EF4-FFF2-40B4-BE49-F238E27FC236}">
                <a16:creationId xmlns:a16="http://schemas.microsoft.com/office/drawing/2014/main" id="{AC81D0AA-123B-DE9E-6748-936BDD64BEB5}"/>
              </a:ext>
            </a:extLst>
          </p:cNvPr>
          <p:cNvPicPr>
            <a:picLocks noChangeAspect="1"/>
          </p:cNvPicPr>
          <p:nvPr/>
        </p:nvPicPr>
        <p:blipFill>
          <a:blip r:embed="rId2"/>
          <a:stretch>
            <a:fillRect/>
          </a:stretch>
        </p:blipFill>
        <p:spPr>
          <a:xfrm>
            <a:off x="0" y="1047571"/>
            <a:ext cx="3845379" cy="2049236"/>
          </a:xfrm>
          <a:prstGeom prst="rect">
            <a:avLst/>
          </a:prstGeom>
        </p:spPr>
      </p:pic>
      <p:pic>
        <p:nvPicPr>
          <p:cNvPr id="9" name="Picture 8" descr="A picture containing diagram, plot, screenshot&#10;&#10;Description automatically generated">
            <a:extLst>
              <a:ext uri="{FF2B5EF4-FFF2-40B4-BE49-F238E27FC236}">
                <a16:creationId xmlns:a16="http://schemas.microsoft.com/office/drawing/2014/main" id="{86791366-CA91-EE81-82C0-FA0EECF2117B}"/>
              </a:ext>
            </a:extLst>
          </p:cNvPr>
          <p:cNvPicPr>
            <a:picLocks noChangeAspect="1"/>
          </p:cNvPicPr>
          <p:nvPr/>
        </p:nvPicPr>
        <p:blipFill>
          <a:blip r:embed="rId3"/>
          <a:stretch>
            <a:fillRect/>
          </a:stretch>
        </p:blipFill>
        <p:spPr>
          <a:xfrm>
            <a:off x="0" y="3094264"/>
            <a:ext cx="3845379" cy="2049236"/>
          </a:xfrm>
          <a:prstGeom prst="rect">
            <a:avLst/>
          </a:prstGeom>
        </p:spPr>
      </p:pic>
    </p:spTree>
    <p:extLst>
      <p:ext uri="{BB962C8B-B14F-4D97-AF65-F5344CB8AC3E}">
        <p14:creationId xmlns:p14="http://schemas.microsoft.com/office/powerpoint/2010/main" val="584847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FD792D-414D-0B51-5387-40E225F3BEA2}"/>
              </a:ext>
            </a:extLst>
          </p:cNvPr>
          <p:cNvSpPr>
            <a:spLocks noGrp="1"/>
          </p:cNvSpPr>
          <p:nvPr>
            <p:ph type="title"/>
          </p:nvPr>
        </p:nvSpPr>
        <p:spPr/>
        <p:txBody>
          <a:bodyPr/>
          <a:lstStyle/>
          <a:p>
            <a:r>
              <a:rPr lang="en-SG" dirty="0"/>
              <a:t>EDA</a:t>
            </a:r>
            <a:br>
              <a:rPr lang="en-SG" dirty="0"/>
            </a:br>
            <a:r>
              <a:rPr lang="en-SG" dirty="0"/>
              <a:t>       				Bivariate</a:t>
            </a:r>
          </a:p>
        </p:txBody>
      </p:sp>
      <p:sp>
        <p:nvSpPr>
          <p:cNvPr id="5" name="Text Placeholder 4">
            <a:extLst>
              <a:ext uri="{FF2B5EF4-FFF2-40B4-BE49-F238E27FC236}">
                <a16:creationId xmlns:a16="http://schemas.microsoft.com/office/drawing/2014/main" id="{B25908EB-3FFD-354E-FEB8-8D29F9B5433B}"/>
              </a:ext>
            </a:extLst>
          </p:cNvPr>
          <p:cNvSpPr>
            <a:spLocks noGrp="1"/>
          </p:cNvSpPr>
          <p:nvPr>
            <p:ph type="body" idx="1"/>
          </p:nvPr>
        </p:nvSpPr>
        <p:spPr>
          <a:xfrm>
            <a:off x="4751613" y="1518557"/>
            <a:ext cx="3982629" cy="3050318"/>
          </a:xfrm>
        </p:spPr>
        <p:txBody>
          <a:bodyPr/>
          <a:lstStyle/>
          <a:p>
            <a:pPr marL="139700" indent="0">
              <a:buNone/>
            </a:pPr>
            <a:r>
              <a:rPr lang="en-SG" sz="1600" dirty="0"/>
              <a:t>When plotting out the correlation matrix I see that some  features has an extremely weak correlation being as low as 0.084 while some has moderate correlation being around 0.41, this anomaly prompts me to check for multicollinearity </a:t>
            </a:r>
          </a:p>
          <a:p>
            <a:pPr marL="139700" indent="0">
              <a:buNone/>
            </a:pPr>
            <a:endParaRPr lang="en-SG" sz="1600" dirty="0"/>
          </a:p>
          <a:p>
            <a:pPr marL="139700" indent="0">
              <a:buNone/>
            </a:pPr>
            <a:r>
              <a:rPr lang="en-SG" sz="1600" dirty="0"/>
              <a:t>The Presence of multicollinearity might cause our model to not work as expected hence I performed checks and finally made sure our data set is not multicollinear </a:t>
            </a:r>
          </a:p>
        </p:txBody>
      </p:sp>
      <p:pic>
        <p:nvPicPr>
          <p:cNvPr id="3" name="Picture 2" descr="A picture containing text, screenshot, square, rectangle&#10;&#10;Description automatically generated">
            <a:extLst>
              <a:ext uri="{FF2B5EF4-FFF2-40B4-BE49-F238E27FC236}">
                <a16:creationId xmlns:a16="http://schemas.microsoft.com/office/drawing/2014/main" id="{E7EC70A8-3422-17C1-056D-AC2C59270C9D}"/>
              </a:ext>
            </a:extLst>
          </p:cNvPr>
          <p:cNvPicPr>
            <a:picLocks noChangeAspect="1"/>
          </p:cNvPicPr>
          <p:nvPr/>
        </p:nvPicPr>
        <p:blipFill>
          <a:blip r:embed="rId2"/>
          <a:stretch>
            <a:fillRect/>
          </a:stretch>
        </p:blipFill>
        <p:spPr>
          <a:xfrm>
            <a:off x="244929" y="1244047"/>
            <a:ext cx="4441370" cy="3324828"/>
          </a:xfrm>
          <a:prstGeom prst="rect">
            <a:avLst/>
          </a:prstGeom>
        </p:spPr>
      </p:pic>
    </p:spTree>
    <p:extLst>
      <p:ext uri="{BB962C8B-B14F-4D97-AF65-F5344CB8AC3E}">
        <p14:creationId xmlns:p14="http://schemas.microsoft.com/office/powerpoint/2010/main" val="220562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7"/>
          <p:cNvSpPr txBox="1">
            <a:spLocks noGrp="1"/>
          </p:cNvSpPr>
          <p:nvPr>
            <p:ph type="title"/>
          </p:nvPr>
        </p:nvSpPr>
        <p:spPr>
          <a:xfrm>
            <a:off x="4346250" y="1882350"/>
            <a:ext cx="3654750" cy="13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a:t>
            </a:r>
            <a:br>
              <a:rPr lang="en" dirty="0"/>
            </a:br>
            <a:r>
              <a:rPr lang="en" dirty="0"/>
              <a:t>Preprocessing</a:t>
            </a:r>
            <a:br>
              <a:rPr lang="en" dirty="0"/>
            </a:br>
            <a:endParaRPr sz="2500" dirty="0"/>
          </a:p>
        </p:txBody>
      </p:sp>
      <p:sp>
        <p:nvSpPr>
          <p:cNvPr id="551" name="Google Shape;551;p37"/>
          <p:cNvSpPr txBox="1">
            <a:spLocks noGrp="1"/>
          </p:cNvSpPr>
          <p:nvPr>
            <p:ph type="title" idx="2"/>
          </p:nvPr>
        </p:nvSpPr>
        <p:spPr>
          <a:xfrm>
            <a:off x="2276200" y="1882350"/>
            <a:ext cx="1612800" cy="137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552" name="Google Shape;552;p37"/>
          <p:cNvCxnSpPr/>
          <p:nvPr/>
        </p:nvCxnSpPr>
        <p:spPr>
          <a:xfrm>
            <a:off x="4117650" y="1882350"/>
            <a:ext cx="0" cy="1378800"/>
          </a:xfrm>
          <a:prstGeom prst="straightConnector1">
            <a:avLst/>
          </a:prstGeom>
          <a:noFill/>
          <a:ln w="28575"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1604069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EEB2C1-E258-3EBD-A7A2-A2E2B9F9E0F9}"/>
              </a:ext>
            </a:extLst>
          </p:cNvPr>
          <p:cNvSpPr>
            <a:spLocks noGrp="1"/>
          </p:cNvSpPr>
          <p:nvPr>
            <p:ph type="title"/>
          </p:nvPr>
        </p:nvSpPr>
        <p:spPr/>
        <p:txBody>
          <a:bodyPr/>
          <a:lstStyle/>
          <a:p>
            <a:r>
              <a:rPr lang="en-SG" dirty="0"/>
              <a:t>Data </a:t>
            </a:r>
            <a:r>
              <a:rPr lang="en-SG" dirty="0" err="1"/>
              <a:t>Preprocessing</a:t>
            </a:r>
            <a:br>
              <a:rPr lang="en-SG" dirty="0"/>
            </a:br>
            <a:r>
              <a:rPr lang="en-SG" dirty="0"/>
              <a:t>Encoding</a:t>
            </a:r>
          </a:p>
        </p:txBody>
      </p:sp>
      <p:sp>
        <p:nvSpPr>
          <p:cNvPr id="5" name="Text Placeholder 4">
            <a:extLst>
              <a:ext uri="{FF2B5EF4-FFF2-40B4-BE49-F238E27FC236}">
                <a16:creationId xmlns:a16="http://schemas.microsoft.com/office/drawing/2014/main" id="{DC153150-2404-E681-E5E4-36F6E0D90698}"/>
              </a:ext>
            </a:extLst>
          </p:cNvPr>
          <p:cNvSpPr>
            <a:spLocks noGrp="1"/>
          </p:cNvSpPr>
          <p:nvPr>
            <p:ph type="body" idx="1"/>
          </p:nvPr>
        </p:nvSpPr>
        <p:spPr>
          <a:xfrm>
            <a:off x="3937387" y="1574679"/>
            <a:ext cx="3852000" cy="3123796"/>
          </a:xfrm>
        </p:spPr>
        <p:txBody>
          <a:bodyPr/>
          <a:lstStyle/>
          <a:p>
            <a:pPr marL="139700" indent="0">
              <a:buNone/>
            </a:pPr>
            <a:r>
              <a:rPr lang="en-SG" dirty="0"/>
              <a:t>For this encoding I used 2 different encoders, Ordinal encoder for Renovation Status, and label encoders for city,</a:t>
            </a:r>
          </a:p>
          <a:p>
            <a:pPr marL="139700" indent="0">
              <a:buNone/>
            </a:pPr>
            <a:endParaRPr lang="en-SG" dirty="0"/>
          </a:p>
          <a:p>
            <a:pPr marL="139700" indent="0">
              <a:buNone/>
            </a:pPr>
            <a:r>
              <a:rPr lang="en-SG" dirty="0"/>
              <a:t>The reason I used ordinal encoder is because I believe Renovation Status to be in order from unfurnished -&gt;</a:t>
            </a:r>
          </a:p>
          <a:p>
            <a:pPr marL="139700" indent="0">
              <a:buNone/>
            </a:pPr>
            <a:r>
              <a:rPr lang="en-SG" dirty="0"/>
              <a:t>Semi-furnished -&gt; furnished hence I encoded It using ordinal encoder instead of any other encoder</a:t>
            </a:r>
          </a:p>
          <a:p>
            <a:pPr marL="139700" indent="0">
              <a:buNone/>
            </a:pPr>
            <a:endParaRPr lang="en-SG" dirty="0"/>
          </a:p>
          <a:p>
            <a:pPr marL="139700" indent="0">
              <a:buNone/>
            </a:pPr>
            <a:r>
              <a:rPr lang="en-SG" dirty="0"/>
              <a:t>Since City is just a normal category feature, I just used label encoder to encoded the city to the values you see on the left</a:t>
            </a:r>
          </a:p>
        </p:txBody>
      </p:sp>
      <p:pic>
        <p:nvPicPr>
          <p:cNvPr id="7" name="Picture 6" descr="A screenshot of a computer program&#10;&#10;Description automatically generated with medium confidence">
            <a:extLst>
              <a:ext uri="{FF2B5EF4-FFF2-40B4-BE49-F238E27FC236}">
                <a16:creationId xmlns:a16="http://schemas.microsoft.com/office/drawing/2014/main" id="{671F6DCD-0A61-37B4-7178-45065DD66073}"/>
              </a:ext>
            </a:extLst>
          </p:cNvPr>
          <p:cNvPicPr>
            <a:picLocks noChangeAspect="1"/>
          </p:cNvPicPr>
          <p:nvPr/>
        </p:nvPicPr>
        <p:blipFill>
          <a:blip r:embed="rId2"/>
          <a:stretch>
            <a:fillRect/>
          </a:stretch>
        </p:blipFill>
        <p:spPr>
          <a:xfrm>
            <a:off x="1061292" y="1855813"/>
            <a:ext cx="2876095" cy="2302328"/>
          </a:xfrm>
          <a:prstGeom prst="rect">
            <a:avLst/>
          </a:prstGeom>
        </p:spPr>
      </p:pic>
    </p:spTree>
    <p:extLst>
      <p:ext uri="{BB962C8B-B14F-4D97-AF65-F5344CB8AC3E}">
        <p14:creationId xmlns:p14="http://schemas.microsoft.com/office/powerpoint/2010/main" val="3233106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EEB2C1-E258-3EBD-A7A2-A2E2B9F9E0F9}"/>
              </a:ext>
            </a:extLst>
          </p:cNvPr>
          <p:cNvSpPr>
            <a:spLocks noGrp="1"/>
          </p:cNvSpPr>
          <p:nvPr>
            <p:ph type="title"/>
          </p:nvPr>
        </p:nvSpPr>
        <p:spPr/>
        <p:txBody>
          <a:bodyPr/>
          <a:lstStyle/>
          <a:p>
            <a:r>
              <a:rPr lang="en-SG" dirty="0"/>
              <a:t>Data </a:t>
            </a:r>
            <a:r>
              <a:rPr lang="en-SG" dirty="0" err="1"/>
              <a:t>Preprocessing</a:t>
            </a:r>
            <a:br>
              <a:rPr lang="en-SG" dirty="0"/>
            </a:br>
            <a:r>
              <a:rPr lang="en-SG" dirty="0"/>
              <a:t>Feature Selection</a:t>
            </a:r>
          </a:p>
        </p:txBody>
      </p:sp>
      <p:sp>
        <p:nvSpPr>
          <p:cNvPr id="5" name="Text Placeholder 4">
            <a:extLst>
              <a:ext uri="{FF2B5EF4-FFF2-40B4-BE49-F238E27FC236}">
                <a16:creationId xmlns:a16="http://schemas.microsoft.com/office/drawing/2014/main" id="{DC153150-2404-E681-E5E4-36F6E0D90698}"/>
              </a:ext>
            </a:extLst>
          </p:cNvPr>
          <p:cNvSpPr>
            <a:spLocks noGrp="1"/>
          </p:cNvSpPr>
          <p:nvPr>
            <p:ph type="body" idx="1"/>
          </p:nvPr>
        </p:nvSpPr>
        <p:spPr>
          <a:xfrm>
            <a:off x="4572000" y="2098976"/>
            <a:ext cx="3852000" cy="3123796"/>
          </a:xfrm>
        </p:spPr>
        <p:txBody>
          <a:bodyPr/>
          <a:lstStyle/>
          <a:p>
            <a:pPr marL="139700" indent="0">
              <a:buNone/>
            </a:pPr>
            <a:r>
              <a:rPr lang="en-SG" dirty="0"/>
              <a:t>- Just like most machine learning projects I started off with a 80-20 split of data with 80% of data for training the model and 20% of testing data that was not passed through the model while training and is used to evaluate the model’s performance</a:t>
            </a:r>
          </a:p>
        </p:txBody>
      </p:sp>
      <p:pic>
        <p:nvPicPr>
          <p:cNvPr id="8" name="Picture 7" descr="A picture containing text, screenshot, diagram, rectangle&#10;&#10;Description automatically generated">
            <a:extLst>
              <a:ext uri="{FF2B5EF4-FFF2-40B4-BE49-F238E27FC236}">
                <a16:creationId xmlns:a16="http://schemas.microsoft.com/office/drawing/2014/main" id="{5E98476D-2636-7F74-806C-55CDB89298F5}"/>
              </a:ext>
            </a:extLst>
          </p:cNvPr>
          <p:cNvPicPr>
            <a:picLocks noChangeAspect="1"/>
          </p:cNvPicPr>
          <p:nvPr/>
        </p:nvPicPr>
        <p:blipFill>
          <a:blip r:embed="rId2"/>
          <a:stretch>
            <a:fillRect/>
          </a:stretch>
        </p:blipFill>
        <p:spPr>
          <a:xfrm>
            <a:off x="720000" y="1599172"/>
            <a:ext cx="3747407" cy="3123796"/>
          </a:xfrm>
          <a:prstGeom prst="rect">
            <a:avLst/>
          </a:prstGeom>
        </p:spPr>
      </p:pic>
    </p:spTree>
    <p:extLst>
      <p:ext uri="{BB962C8B-B14F-4D97-AF65-F5344CB8AC3E}">
        <p14:creationId xmlns:p14="http://schemas.microsoft.com/office/powerpoint/2010/main" val="4105783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7777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EEB2C1-E258-3EBD-A7A2-A2E2B9F9E0F9}"/>
              </a:ext>
            </a:extLst>
          </p:cNvPr>
          <p:cNvSpPr>
            <a:spLocks noGrp="1"/>
          </p:cNvSpPr>
          <p:nvPr>
            <p:ph type="title"/>
          </p:nvPr>
        </p:nvSpPr>
        <p:spPr/>
        <p:txBody>
          <a:bodyPr/>
          <a:lstStyle/>
          <a:p>
            <a:r>
              <a:rPr lang="en-SG" dirty="0"/>
              <a:t>Data </a:t>
            </a:r>
            <a:r>
              <a:rPr lang="en-SG" dirty="0" err="1"/>
              <a:t>Preprocessing</a:t>
            </a:r>
            <a:br>
              <a:rPr lang="en-SG" dirty="0"/>
            </a:br>
            <a:r>
              <a:rPr lang="en-SG" dirty="0"/>
              <a:t>Standardization</a:t>
            </a:r>
          </a:p>
        </p:txBody>
      </p:sp>
      <p:sp>
        <p:nvSpPr>
          <p:cNvPr id="5" name="Text Placeholder 4">
            <a:extLst>
              <a:ext uri="{FF2B5EF4-FFF2-40B4-BE49-F238E27FC236}">
                <a16:creationId xmlns:a16="http://schemas.microsoft.com/office/drawing/2014/main" id="{DC153150-2404-E681-E5E4-36F6E0D90698}"/>
              </a:ext>
            </a:extLst>
          </p:cNvPr>
          <p:cNvSpPr>
            <a:spLocks noGrp="1"/>
          </p:cNvSpPr>
          <p:nvPr>
            <p:ph type="body" idx="1"/>
          </p:nvPr>
        </p:nvSpPr>
        <p:spPr>
          <a:xfrm>
            <a:off x="4706891" y="1620792"/>
            <a:ext cx="3852000" cy="3123796"/>
          </a:xfrm>
        </p:spPr>
        <p:txBody>
          <a:bodyPr/>
          <a:lstStyle/>
          <a:p>
            <a:pPr marL="139700" indent="0">
              <a:buNone/>
            </a:pPr>
            <a:r>
              <a:rPr lang="en-SG" dirty="0"/>
              <a:t>- </a:t>
            </a:r>
            <a:r>
              <a:rPr lang="en-SG" sz="1600" dirty="0"/>
              <a:t>For this project I know I had to do some form of standardization, but I didn’t know which one would best fit my situation the best so I applied the basic standard scaler first and during model improvement I will evaluate which standardizer is best for me</a:t>
            </a:r>
          </a:p>
        </p:txBody>
      </p:sp>
      <p:cxnSp>
        <p:nvCxnSpPr>
          <p:cNvPr id="2" name="Google Shape;647;p42">
            <a:extLst>
              <a:ext uri="{FF2B5EF4-FFF2-40B4-BE49-F238E27FC236}">
                <a16:creationId xmlns:a16="http://schemas.microsoft.com/office/drawing/2014/main" id="{65D9C94D-4B88-7F44-5745-931F1F4C9B59}"/>
              </a:ext>
            </a:extLst>
          </p:cNvPr>
          <p:cNvCxnSpPr/>
          <p:nvPr/>
        </p:nvCxnSpPr>
        <p:spPr>
          <a:xfrm>
            <a:off x="2614350" y="1478443"/>
            <a:ext cx="0" cy="3035700"/>
          </a:xfrm>
          <a:prstGeom prst="straightConnector1">
            <a:avLst/>
          </a:prstGeom>
          <a:noFill/>
          <a:ln w="28575" cap="flat" cmpd="sng">
            <a:solidFill>
              <a:schemeClr val="accent3"/>
            </a:solidFill>
            <a:prstDash val="solid"/>
            <a:round/>
            <a:headEnd type="none" w="med" len="med"/>
            <a:tailEnd type="none" w="med" len="med"/>
          </a:ln>
        </p:spPr>
      </p:cxnSp>
      <p:sp>
        <p:nvSpPr>
          <p:cNvPr id="6" name="Text Placeholder 4">
            <a:extLst>
              <a:ext uri="{FF2B5EF4-FFF2-40B4-BE49-F238E27FC236}">
                <a16:creationId xmlns:a16="http://schemas.microsoft.com/office/drawing/2014/main" id="{BD97D02B-43A5-2F2D-9A8A-732042B7911A}"/>
              </a:ext>
            </a:extLst>
          </p:cNvPr>
          <p:cNvSpPr txBox="1">
            <a:spLocks/>
          </p:cNvSpPr>
          <p:nvPr/>
        </p:nvSpPr>
        <p:spPr>
          <a:xfrm>
            <a:off x="347574" y="1622693"/>
            <a:ext cx="2298425" cy="985978"/>
          </a:xfrm>
          <a:prstGeom prst="rect">
            <a:avLst/>
          </a:prstGeom>
          <a:noFill/>
          <a:ln>
            <a:noFill/>
          </a:ln>
          <a:effectLst>
            <a:softEdge rad="635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139700" indent="0" algn="ctr">
              <a:buFont typeface="Assistant"/>
              <a:buNone/>
            </a:pPr>
            <a:endParaRPr lang="en-SG" dirty="0"/>
          </a:p>
          <a:p>
            <a:pPr marL="139700" indent="0">
              <a:buFont typeface="Assistant"/>
              <a:buNone/>
            </a:pPr>
            <a:r>
              <a:rPr lang="en-SG" sz="2000" b="1" dirty="0"/>
              <a:t>- Standard Scaler</a:t>
            </a:r>
          </a:p>
        </p:txBody>
      </p:sp>
      <p:sp>
        <p:nvSpPr>
          <p:cNvPr id="7" name="Text Placeholder 4">
            <a:extLst>
              <a:ext uri="{FF2B5EF4-FFF2-40B4-BE49-F238E27FC236}">
                <a16:creationId xmlns:a16="http://schemas.microsoft.com/office/drawing/2014/main" id="{EDEDAB0F-3D11-176C-AA75-854A178A84E5}"/>
              </a:ext>
            </a:extLst>
          </p:cNvPr>
          <p:cNvSpPr txBox="1">
            <a:spLocks/>
          </p:cNvSpPr>
          <p:nvPr/>
        </p:nvSpPr>
        <p:spPr>
          <a:xfrm>
            <a:off x="585109" y="2893837"/>
            <a:ext cx="1823356" cy="876568"/>
          </a:xfrm>
          <a:prstGeom prst="rect">
            <a:avLst/>
          </a:prstGeom>
          <a:noFill/>
          <a:ln>
            <a:noFill/>
          </a:ln>
          <a:effectLst>
            <a:softEdge rad="635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139700" indent="0">
              <a:buFont typeface="Assistant"/>
              <a:buNone/>
            </a:pPr>
            <a:r>
              <a:rPr lang="en-SG" sz="2000" b="1" dirty="0">
                <a:latin typeface="Book Antiqua" panose="02040602050305030304" pitchFamily="18" charset="0"/>
                <a:cs typeface="Assistant" pitchFamily="2" charset="-79"/>
              </a:rPr>
              <a:t>- Robust Scaler</a:t>
            </a:r>
          </a:p>
        </p:txBody>
      </p:sp>
      <p:sp>
        <p:nvSpPr>
          <p:cNvPr id="9" name="Text Placeholder 4">
            <a:extLst>
              <a:ext uri="{FF2B5EF4-FFF2-40B4-BE49-F238E27FC236}">
                <a16:creationId xmlns:a16="http://schemas.microsoft.com/office/drawing/2014/main" id="{2B6198A7-30CF-0BED-1A09-35490F583C08}"/>
              </a:ext>
            </a:extLst>
          </p:cNvPr>
          <p:cNvSpPr txBox="1">
            <a:spLocks/>
          </p:cNvSpPr>
          <p:nvPr/>
        </p:nvSpPr>
        <p:spPr>
          <a:xfrm>
            <a:off x="2614350" y="1620960"/>
            <a:ext cx="2235236" cy="950790"/>
          </a:xfrm>
          <a:prstGeom prst="rect">
            <a:avLst/>
          </a:prstGeom>
          <a:noFill/>
          <a:ln>
            <a:noFill/>
          </a:ln>
          <a:effectLst>
            <a:softEdge rad="635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139700" indent="0" algn="ctr">
              <a:buFont typeface="Assistant"/>
              <a:buNone/>
            </a:pPr>
            <a:endParaRPr lang="en-SG" dirty="0"/>
          </a:p>
          <a:p>
            <a:pPr marL="139700" indent="0">
              <a:buFont typeface="Assistant"/>
              <a:buNone/>
            </a:pPr>
            <a:r>
              <a:rPr lang="en-SG" sz="2000" b="1" dirty="0"/>
              <a:t>-</a:t>
            </a:r>
            <a:r>
              <a:rPr lang="en-SG" dirty="0"/>
              <a:t> </a:t>
            </a:r>
            <a:r>
              <a:rPr lang="en-SG" sz="2000" b="1" dirty="0"/>
              <a:t>Log Transformation</a:t>
            </a:r>
          </a:p>
        </p:txBody>
      </p:sp>
      <p:sp>
        <p:nvSpPr>
          <p:cNvPr id="10" name="Text Placeholder 4">
            <a:extLst>
              <a:ext uri="{FF2B5EF4-FFF2-40B4-BE49-F238E27FC236}">
                <a16:creationId xmlns:a16="http://schemas.microsoft.com/office/drawing/2014/main" id="{FD4AD6CC-73EA-E10C-2F3C-AED7AC69881B}"/>
              </a:ext>
            </a:extLst>
          </p:cNvPr>
          <p:cNvSpPr txBox="1">
            <a:spLocks/>
          </p:cNvSpPr>
          <p:nvPr/>
        </p:nvSpPr>
        <p:spPr>
          <a:xfrm>
            <a:off x="2677649" y="2860253"/>
            <a:ext cx="1823356" cy="797916"/>
          </a:xfrm>
          <a:prstGeom prst="rect">
            <a:avLst/>
          </a:prstGeom>
          <a:noFill/>
          <a:ln>
            <a:noFill/>
          </a:ln>
          <a:effectLst>
            <a:softEdge rad="635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139700" indent="0">
              <a:buFont typeface="Assistant"/>
              <a:buNone/>
            </a:pPr>
            <a:endParaRPr lang="en-SG" sz="2000" b="1" dirty="0"/>
          </a:p>
          <a:p>
            <a:pPr marL="139700" indent="0">
              <a:buFont typeface="Assistant"/>
              <a:buNone/>
            </a:pPr>
            <a:r>
              <a:rPr lang="en-SG" sz="2000" b="1" dirty="0"/>
              <a:t>- No Scaler</a:t>
            </a:r>
          </a:p>
        </p:txBody>
      </p:sp>
    </p:spTree>
    <p:extLst>
      <p:ext uri="{BB962C8B-B14F-4D97-AF65-F5344CB8AC3E}">
        <p14:creationId xmlns:p14="http://schemas.microsoft.com/office/powerpoint/2010/main" val="4217243959"/>
      </p:ext>
    </p:extLst>
  </p:cSld>
  <p:clrMapOvr>
    <a:masterClrMapping/>
  </p:clrMapOvr>
</p:sld>
</file>

<file path=ppt/theme/theme1.xml><?xml version="1.0" encoding="utf-8"?>
<a:theme xmlns:a="http://schemas.openxmlformats.org/drawingml/2006/main" name="Somber Style Newsletter by Slidesgo">
  <a:themeElements>
    <a:clrScheme name="Simple Light">
      <a:dk1>
        <a:srgbClr val="FFFFFF"/>
      </a:dk1>
      <a:lt1>
        <a:srgbClr val="000000"/>
      </a:lt1>
      <a:dk2>
        <a:srgbClr val="181716"/>
      </a:dk2>
      <a:lt2>
        <a:srgbClr val="2A2727"/>
      </a:lt2>
      <a:accent1>
        <a:srgbClr val="393433"/>
      </a:accent1>
      <a:accent2>
        <a:srgbClr val="453F3D"/>
      </a:accent2>
      <a:accent3>
        <a:srgbClr val="57504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1433</Words>
  <Application>Microsoft Office PowerPoint</Application>
  <PresentationFormat>On-screen Show (16:9)</PresentationFormat>
  <Paragraphs>133</Paragraphs>
  <Slides>29</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Book Antiqua</vt:lpstr>
      <vt:lpstr>Arial</vt:lpstr>
      <vt:lpstr>Assistant</vt:lpstr>
      <vt:lpstr>Antic Didone</vt:lpstr>
      <vt:lpstr>Bebas Neue</vt:lpstr>
      <vt:lpstr>Raleway</vt:lpstr>
      <vt:lpstr>Somber Style Newsletter by Slidesgo</vt:lpstr>
      <vt:lpstr>AIML CA1</vt:lpstr>
      <vt:lpstr>Table of contents</vt:lpstr>
      <vt:lpstr>EDA Explanatory data analysis</vt:lpstr>
      <vt:lpstr>EDA       Univariate</vt:lpstr>
      <vt:lpstr>EDA            Bivariate</vt:lpstr>
      <vt:lpstr>Data Preprocessing </vt:lpstr>
      <vt:lpstr>Data Preprocessing Encoding</vt:lpstr>
      <vt:lpstr>Data Preprocessing Feature Selection</vt:lpstr>
      <vt:lpstr>Data Preprocessing Standardization</vt:lpstr>
      <vt:lpstr>Model Selection </vt:lpstr>
      <vt:lpstr>Model Selection</vt:lpstr>
      <vt:lpstr>Data Selection </vt:lpstr>
      <vt:lpstr>Data Selection </vt:lpstr>
      <vt:lpstr>Data Selection </vt:lpstr>
      <vt:lpstr>Models Selected</vt:lpstr>
      <vt:lpstr>Data Selection </vt:lpstr>
      <vt:lpstr>Tips &amp; tricks</vt:lpstr>
      <vt:lpstr>More news!</vt:lpstr>
      <vt:lpstr>Model  Improvement </vt:lpstr>
      <vt:lpstr>Steps possible</vt:lpstr>
      <vt:lpstr>Regularization</vt:lpstr>
      <vt:lpstr>Train Test Split</vt:lpstr>
      <vt:lpstr>Train Test Split</vt:lpstr>
      <vt:lpstr>Standardization</vt:lpstr>
      <vt:lpstr>Feature Selection</vt:lpstr>
      <vt:lpstr>Outlier Detection</vt:lpstr>
      <vt:lpstr>Final Model</vt:lpstr>
      <vt:lpstr>Final Model</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CA1</dc:title>
  <cp:lastModifiedBy>Darius Khoo</cp:lastModifiedBy>
  <cp:revision>1</cp:revision>
  <dcterms:modified xsi:type="dcterms:W3CDTF">2023-06-08T15:26:20Z</dcterms:modified>
</cp:coreProperties>
</file>